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6"/>
  </p:notesMasterIdLst>
  <p:sldIdLst>
    <p:sldId id="256" r:id="rId2"/>
    <p:sldId id="257" r:id="rId3"/>
    <p:sldId id="334" r:id="rId4"/>
    <p:sldId id="259" r:id="rId5"/>
    <p:sldId id="260" r:id="rId6"/>
    <p:sldId id="261" r:id="rId7"/>
    <p:sldId id="262" r:id="rId8"/>
    <p:sldId id="263" r:id="rId9"/>
    <p:sldId id="388" r:id="rId10"/>
    <p:sldId id="265" r:id="rId11"/>
    <p:sldId id="266" r:id="rId12"/>
    <p:sldId id="267" r:id="rId13"/>
    <p:sldId id="489" r:id="rId14"/>
    <p:sldId id="490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491" r:id="rId24"/>
    <p:sldId id="377" r:id="rId25"/>
    <p:sldId id="492" r:id="rId26"/>
    <p:sldId id="493" r:id="rId27"/>
    <p:sldId id="494" r:id="rId28"/>
    <p:sldId id="486" r:id="rId29"/>
    <p:sldId id="485" r:id="rId30"/>
    <p:sldId id="487" r:id="rId31"/>
    <p:sldId id="488" r:id="rId32"/>
    <p:sldId id="502" r:id="rId33"/>
    <p:sldId id="503" r:id="rId34"/>
    <p:sldId id="495" r:id="rId35"/>
    <p:sldId id="498" r:id="rId36"/>
    <p:sldId id="501" r:id="rId37"/>
    <p:sldId id="500" r:id="rId38"/>
    <p:sldId id="314" r:id="rId39"/>
    <p:sldId id="315" r:id="rId40"/>
    <p:sldId id="316" r:id="rId41"/>
    <p:sldId id="317" r:id="rId42"/>
    <p:sldId id="318" r:id="rId43"/>
    <p:sldId id="320" r:id="rId44"/>
    <p:sldId id="319" r:id="rId45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CB5BBF-14A1-44A8-AE45-40D0EF8F1E93}">
  <a:tblStyle styleId="{91CB5BBF-14A1-44A8-AE45-40D0EF8F1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13"/>
    <p:restoredTop sz="97030"/>
  </p:normalViewPr>
  <p:slideViewPr>
    <p:cSldViewPr snapToGrid="0">
      <p:cViewPr varScale="1">
        <p:scale>
          <a:sx n="208" d="100"/>
          <a:sy n="208" d="100"/>
        </p:scale>
        <p:origin x="392" y="184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eaee39f1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eaee39f1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c08f4a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c08f4a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бесплатный текстовый курс о том, как учиться. где найти: доступен в ЛК + приложена ссылка в материалы вводного занятия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eaee39f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eaee39f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eaee39f1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eaee39f1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 содержании проектной работы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формате защиты, а также можно ли будет добавить проект в своей портфолио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aee39f1e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aee39f1e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об особенностях ДЗ, важности их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выполнения и связи с итоговым проектом, скорости проверки и критериях оценки. Если на курсе есть ментор,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 рассказать о формате взаимодействия. 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eaee39f1e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eaee39f1e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aee39f1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aee39f1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35c63f2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035c63f2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762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239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946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881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830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72f1f5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72f1f5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df6222e6a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df6222e6a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f29b9fb2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df29b9fb2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Запланируйте пару минут на рефлексию в конце занятия. Чтобы студенты действительно делились обратной связью, рекомендуем не относиться к этому формально и варьировать вопросы в зависимости от темы, формата занятия, аудитории, текущей ситуации.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Варианты вопросов (вы можете задавать свои):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в прошедшем занятии вам показалось наиболее полезным?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тезисами вебинара вы не согласны?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какому вопросу захотелось глубже изучить информацию?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выводами уходите с занятия?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насколько тема была для вас сложной?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какой знания получилось применить на практике на вебинаре?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понимаете ли вы, как применять на практике то, что узнали на вебинаре. Если да, то как?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какой раздел вебинара показался вам самым сложным для понимания?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какому разделу вам не хватило информации и примеров?</a:t>
            </a:r>
            <a:endParaRPr sz="14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f9a38754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f9a38754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book.notion.site/Otus-Heroes-8736ea4e22294c6e8794fbbc167df61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jp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l-ops.org/content/state-of-mlop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/>
              <a:t>Введение</a:t>
            </a:r>
            <a:r>
              <a:rPr lang="ru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Расскажите о себе</a:t>
            </a:r>
            <a:endParaRPr dirty="0"/>
          </a:p>
        </p:txBody>
      </p:sp>
      <p:sp>
        <p:nvSpPr>
          <p:cNvPr id="240" name="Google Shape;240;p41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Напишите, пожалуйста, в чат или скажите голосом </a:t>
            </a:r>
            <a:endParaRPr sz="1500" b="1">
              <a:solidFill>
                <a:srgbClr val="FF9900"/>
              </a:solidFill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925" y="1880900"/>
            <a:ext cx="730678" cy="7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73" y="1880910"/>
            <a:ext cx="730678" cy="73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925" y="2982867"/>
            <a:ext cx="730678" cy="73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2006125" y="2038489"/>
            <a:ext cx="24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 вас зовут?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5561550" y="2038489"/>
            <a:ext cx="32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Какой опыт в IT?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2006125" y="3024956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Какие ожидания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от курса?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8355" y="2996505"/>
            <a:ext cx="703404" cy="7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/>
        </p:nvSpPr>
        <p:spPr>
          <a:xfrm>
            <a:off x="5561550" y="2909606"/>
            <a:ext cx="2768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Заполните информацию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разделе «О себе»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личном кабинете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500550" y="248043"/>
            <a:ext cx="8520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подготовиться к обучению</a:t>
            </a:r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u="sng">
                <a:solidFill>
                  <a:schemeClr val="hlink"/>
                </a:solidFill>
                <a:hlinkClick r:id="rId3"/>
              </a:rPr>
              <a:t>Полезный курс о том, как эффективно учиться </a:t>
            </a:r>
            <a:endParaRPr sz="1600" b="1">
              <a:solidFill>
                <a:srgbClr val="FF9900"/>
              </a:solidFill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2006125" y="205001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2006125" y="297476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6131100" y="2909606"/>
            <a:ext cx="27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222130"/>
            <a:ext cx="1856475" cy="82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0" y="2102681"/>
            <a:ext cx="3835574" cy="271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2831425" y="1872769"/>
            <a:ext cx="570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курсе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Процессы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Инфраструктура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Моделирование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Подготовка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данных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Валидация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Развертывание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2" name="Google Shape;189;p34">
            <a:extLst>
              <a:ext uri="{FF2B5EF4-FFF2-40B4-BE49-F238E27FC236}">
                <a16:creationId xmlns:a16="http://schemas.microsoft.com/office/drawing/2014/main" id="{52C99CEE-600A-4040-873A-1F7CC7ABFF8F}"/>
              </a:ext>
            </a:extLst>
          </p:cNvPr>
          <p:cNvSpPr/>
          <p:nvPr/>
        </p:nvSpPr>
        <p:spPr>
          <a:xfrm>
            <a:off x="524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7.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Мониторинг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2" idx="1"/>
            <a:endCxn id="189" idx="3"/>
          </p:cNvCxnSpPr>
          <p:nvPr/>
        </p:nvCxnSpPr>
        <p:spPr>
          <a:xfrm rot="10800000">
            <a:off x="3714005" y="3655465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41" name="Google Shape;188;p34">
            <a:extLst>
              <a:ext uri="{FF2B5EF4-FFF2-40B4-BE49-F238E27FC236}">
                <a16:creationId xmlns:a16="http://schemas.microsoft.com/office/drawing/2014/main" id="{A0B9D976-E244-BA43-8D84-FDEB5907DADF}"/>
              </a:ext>
            </a:extLst>
          </p:cNvPr>
          <p:cNvCxnSpPr>
            <a:cxnSpLocks/>
            <a:stCxn id="32" idx="2"/>
            <a:endCxn id="34" idx="3"/>
          </p:cNvCxnSpPr>
          <p:nvPr/>
        </p:nvCxnSpPr>
        <p:spPr>
          <a:xfrm rot="5400000">
            <a:off x="6148353" y="3898763"/>
            <a:ext cx="579300" cy="67200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9" name="Google Shape;530;p82">
            <a:extLst>
              <a:ext uri="{FF2B5EF4-FFF2-40B4-BE49-F238E27FC236}">
                <a16:creationId xmlns:a16="http://schemas.microsoft.com/office/drawing/2014/main" id="{AC4746E5-40DE-CC4C-AD59-CEC75DE8621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85779" y="394678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3D4BE49-FD50-7440-A353-DB02A3187ABB}"/>
              </a:ext>
            </a:extLst>
          </p:cNvPr>
          <p:cNvSpPr txBox="1"/>
          <p:nvPr/>
        </p:nvSpPr>
        <p:spPr>
          <a:xfrm>
            <a:off x="7632001" y="394678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3165384" y="8783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9110" y="177139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67D6B569-9B1F-6D43-841D-442FF92691E3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5379110" y="17706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5379110" y="260973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" name="Google Shape;225;p40">
            <a:extLst>
              <a:ext uri="{FF2B5EF4-FFF2-40B4-BE49-F238E27FC236}">
                <a16:creationId xmlns:a16="http://schemas.microsoft.com/office/drawing/2014/main" id="{16CCE744-4A65-D449-BD6D-EAB7C2370685}"/>
              </a:ext>
            </a:extLst>
          </p:cNvPr>
          <p:cNvPicPr preferRelativeResize="0"/>
          <p:nvPr/>
        </p:nvPicPr>
        <p:blipFill>
          <a:blip r:embed="rId8"/>
          <a:srcRect t="2849" b="2849"/>
          <a:stretch/>
        </p:blipFill>
        <p:spPr>
          <a:xfrm>
            <a:off x="789110" y="261608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789110" y="345746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5379110" y="347171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11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71;p44">
            <a:extLst>
              <a:ext uri="{FF2B5EF4-FFF2-40B4-BE49-F238E27FC236}">
                <a16:creationId xmlns:a16="http://schemas.microsoft.com/office/drawing/2014/main" id="{97290346-692E-064C-8312-9A26736D095B}"/>
              </a:ext>
            </a:extLst>
          </p:cNvPr>
          <p:cNvSpPr/>
          <p:nvPr/>
        </p:nvSpPr>
        <p:spPr>
          <a:xfrm>
            <a:off x="2226713" y="36601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Взаимодействие с командой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модуля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1. Процессы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09304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Вводное занятие, знакомство с курсом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61540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Цели и метрики </a:t>
            </a:r>
            <a:r>
              <a:rPr lang="en-US" sz="1200" dirty="0">
                <a:solidFill>
                  <a:srgbClr val="1F1F1F"/>
                </a:solidFill>
                <a:latin typeface="Google Sans"/>
                <a:sym typeface="Roboto"/>
              </a:rPr>
              <a:t>ML </a:t>
            </a:r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проектов</a:t>
            </a:r>
            <a:endParaRPr lang="en-US"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13776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Организация исходного кода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1833" y="41824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Практика – Формирование процессов команды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713086" y="1777416"/>
            <a:ext cx="60732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451905" y="2038597"/>
            <a:ext cx="112968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190723" y="2299779"/>
            <a:ext cx="165205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665921" y="2824581"/>
            <a:ext cx="2696775" cy="4150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2037" y="421464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9933" y="4158546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1928F25-2C26-E840-9F20-E19ED35181CF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1184344" y="2815763"/>
            <a:ext cx="1664808" cy="4199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31859D-6A3D-A248-A08F-8B44FDE93383}"/>
              </a:ext>
            </a:extLst>
          </p:cNvPr>
          <p:cNvSpPr txBox="1"/>
          <p:nvPr/>
        </p:nvSpPr>
        <p:spPr>
          <a:xfrm>
            <a:off x="1154981" y="211775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46B049-864C-B647-AF20-8C2639CCF4B9}"/>
              </a:ext>
            </a:extLst>
          </p:cNvPr>
          <p:cNvSpPr txBox="1"/>
          <p:nvPr/>
        </p:nvSpPr>
        <p:spPr>
          <a:xfrm>
            <a:off x="1154981" y="2650066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0AC20E-81F3-A746-B850-DF52777E668F}"/>
              </a:ext>
            </a:extLst>
          </p:cNvPr>
          <p:cNvSpPr txBox="1"/>
          <p:nvPr/>
        </p:nvSpPr>
        <p:spPr>
          <a:xfrm>
            <a:off x="1159189" y="3177798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BB8C4D-AA93-624D-A937-FF4F16478B13}"/>
              </a:ext>
            </a:extLst>
          </p:cNvPr>
          <p:cNvSpPr txBox="1"/>
          <p:nvPr/>
        </p:nvSpPr>
        <p:spPr>
          <a:xfrm>
            <a:off x="1144691" y="421464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93A93DBA-E9A5-D54E-98E9-E57C846BAACF}"/>
              </a:ext>
            </a:extLst>
          </p:cNvPr>
          <p:cNvCxnSpPr/>
          <p:nvPr/>
        </p:nvCxnSpPr>
        <p:spPr>
          <a:xfrm rot="16200000" flipH="1">
            <a:off x="1184344" y="2815763"/>
            <a:ext cx="1664808" cy="4199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7664DF4-51DB-124A-A053-9711DCEA2E44}"/>
              </a:ext>
            </a:extLst>
          </p:cNvPr>
          <p:cNvSpPr txBox="1"/>
          <p:nvPr/>
        </p:nvSpPr>
        <p:spPr>
          <a:xfrm>
            <a:off x="1159189" y="368740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graphicFrame>
        <p:nvGraphicFramePr>
          <p:cNvPr id="63" name="Table 23">
            <a:extLst>
              <a:ext uri="{FF2B5EF4-FFF2-40B4-BE49-F238E27FC236}">
                <a16:creationId xmlns:a16="http://schemas.microsoft.com/office/drawing/2014/main" id="{89B32BAD-B73D-E242-8C5D-56E608AAAD64}"/>
              </a:ext>
            </a:extLst>
          </p:cNvPr>
          <p:cNvGraphicFramePr>
            <a:graphicFrameLocks noGrp="1"/>
          </p:cNvGraphicFramePr>
          <p:nvPr/>
        </p:nvGraphicFramePr>
        <p:xfrm>
          <a:off x="5097950" y="549114"/>
          <a:ext cx="2603872" cy="304800"/>
        </p:xfrm>
        <a:graphic>
          <a:graphicData uri="http://schemas.openxmlformats.org/drawingml/2006/table">
            <a:tbl>
              <a:tblPr firstRow="1" bandRow="1"/>
              <a:tblGrid>
                <a:gridCol w="325484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69869848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64" name="Google Shape;225;p40">
            <a:extLst>
              <a:ext uri="{FF2B5EF4-FFF2-40B4-BE49-F238E27FC236}">
                <a16:creationId xmlns:a16="http://schemas.microsoft.com/office/drawing/2014/main" id="{B30A2631-833E-DA4A-ADCB-046A6FE27437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620618" y="1200957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17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от курса</a:t>
            </a:r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body" idx="1"/>
          </p:nvPr>
        </p:nvSpPr>
        <p:spPr>
          <a:xfrm>
            <a:off x="500550" y="1076131"/>
            <a:ext cx="7742400" cy="3736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4960" algn="l" rtl="0">
              <a:spcBef>
                <a:spcPts val="300"/>
              </a:spcBef>
              <a:spcAft>
                <a:spcPts val="0"/>
              </a:spcAft>
              <a:buSzPct val="100000"/>
              <a:buAutoNum type="arabicParenR"/>
            </a:pPr>
            <a:r>
              <a:rPr lang="ru" sz="1800" b="1" dirty="0"/>
              <a:t>Что получите от курса</a:t>
            </a:r>
            <a:endParaRPr sz="1800" b="1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" sz="1600" dirty="0"/>
              <a:t>познакомитесь с новой областью</a:t>
            </a:r>
            <a:endParaRPr sz="1600" dirty="0"/>
          </a:p>
          <a:p>
            <a:pPr lvl="2" indent="-31496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tx1"/>
                </a:solidFill>
              </a:rPr>
              <a:t>научитесь адаптировать решения для применения в продакшн стадии</a:t>
            </a:r>
            <a:endParaRPr sz="1400" dirty="0">
              <a:solidFill>
                <a:schemeClr val="tx1"/>
              </a:solidFill>
            </a:endParaRPr>
          </a:p>
          <a:p>
            <a:pPr lvl="2" indent="-31496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tx1"/>
                </a:solidFill>
              </a:rPr>
              <a:t>изучите ключевые особенности надежного развертывания</a:t>
            </a:r>
          </a:p>
          <a:p>
            <a:pPr lvl="1" indent="-31496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600" dirty="0"/>
              <a:t>Познакомитесь с коллегами</a:t>
            </a:r>
            <a:endParaRPr sz="1600" dirty="0"/>
          </a:p>
          <a:p>
            <a:pPr marL="457200" lvl="0" indent="-314960" algn="l" rtl="0">
              <a:spcBef>
                <a:spcPts val="300"/>
              </a:spcBef>
              <a:spcAft>
                <a:spcPts val="0"/>
              </a:spcAft>
              <a:buSzPct val="100000"/>
              <a:buAutoNum type="arabicParenR"/>
            </a:pPr>
            <a:endParaRPr lang="en-US" sz="1600" b="1" dirty="0"/>
          </a:p>
          <a:p>
            <a:pPr marL="457200" lvl="0" indent="-314960" algn="l" rtl="0">
              <a:spcBef>
                <a:spcPts val="300"/>
              </a:spcBef>
              <a:spcAft>
                <a:spcPts val="0"/>
              </a:spcAft>
              <a:buSzPct val="100000"/>
              <a:buAutoNum type="arabicParenR"/>
            </a:pPr>
            <a:r>
              <a:rPr lang="ru" sz="1800" b="1" dirty="0"/>
              <a:t>За время курса</a:t>
            </a:r>
            <a:endParaRPr sz="1800" b="1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" sz="1600" dirty="0"/>
              <a:t>Освоите всю цепочку жизненного цикла модели</a:t>
            </a:r>
          </a:p>
          <a:p>
            <a:pPr lvl="2" indent="-31496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tx1"/>
                </a:solidFill>
              </a:rPr>
              <a:t>Подготовка инфрастурктуры</a:t>
            </a:r>
            <a:endParaRPr sz="1400" dirty="0">
              <a:solidFill>
                <a:schemeClr val="tx1"/>
              </a:solidFill>
            </a:endParaRPr>
          </a:p>
          <a:p>
            <a:pPr lvl="2" indent="-31496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ru" sz="1400" dirty="0">
                <a:solidFill>
                  <a:schemeClr val="tx1"/>
                </a:solidFill>
              </a:rPr>
              <a:t>Предобработка данных и создание модели</a:t>
            </a:r>
            <a:endParaRPr sz="1400" dirty="0">
              <a:solidFill>
                <a:schemeClr val="tx1"/>
              </a:solidFill>
            </a:endParaRPr>
          </a:p>
          <a:p>
            <a:pPr lvl="2" indent="-31496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Развертывание модели и мониторинг</a:t>
            </a:r>
            <a:endParaRPr sz="1400" dirty="0">
              <a:solidFill>
                <a:schemeClr val="tx1"/>
              </a:solidFill>
            </a:endParaRP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" sz="1600" dirty="0"/>
              <a:t>Создадите финальный проект</a:t>
            </a:r>
            <a:endParaRPr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будем учиться?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473250" y="1823599"/>
            <a:ext cx="2526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Понедельник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среда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20:00.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(запись и материалы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выкладывают, как правило,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 следующий день после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вебинара)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3456338" y="2528549"/>
            <a:ext cx="2138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1 дз в неделю.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Дедлайна нет, кроме окончания курса :)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Типовой срок проверки: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2-3 дня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6330300" y="3427376"/>
            <a:ext cx="2430000" cy="140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Чат в телеграм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Задавайте вопросы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, обменивайтесь инсайтами.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Наш чат – это </a:t>
            </a:r>
            <a:br>
              <a:rPr lang="ru" sz="13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lang="en-US" sz="1400" b="1" dirty="0">
                <a:latin typeface="Roboto"/>
                <a:ea typeface="Roboto"/>
                <a:cs typeface="Roboto"/>
                <a:sym typeface="Roboto"/>
              </a:rPr>
              <a:t>MLOps-2024-08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462" y="182359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25" y="111864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20;p84">
            <a:extLst>
              <a:ext uri="{FF2B5EF4-FFF2-40B4-BE49-F238E27FC236}">
                <a16:creationId xmlns:a16="http://schemas.microsoft.com/office/drawing/2014/main" id="{5562D981-7D92-094F-B4B3-4553D9575A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7625" y="271765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37FC6-7D11-294F-92A7-A14EC27D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01" y="284257"/>
            <a:ext cx="3309499" cy="1985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Отзывы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41" y="1443384"/>
            <a:ext cx="659225" cy="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1407466" y="1426624"/>
            <a:ext cx="339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Всегда рады вашим конструктивным отзывам :)</a:t>
            </a:r>
            <a:endParaRPr sz="15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5884A-5CCF-3645-B08C-60BDE608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731" y="0"/>
            <a:ext cx="4410269" cy="2680405"/>
          </a:xfrm>
          <a:prstGeom prst="rect">
            <a:avLst/>
          </a:prstGeom>
        </p:spPr>
      </p:pic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2867429" y="3069713"/>
            <a:ext cx="5623429" cy="1241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Вебинары во многом адаптивны.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Мы следим за результатами опросов, </a:t>
            </a:r>
            <a:br>
              <a:rPr lang="en-US" sz="1700" dirty="0"/>
            </a:br>
            <a:r>
              <a:rPr lang="ru" sz="1700" dirty="0"/>
              <a:t>обсуждениями в телеграм и ДЗ.</a:t>
            </a:r>
            <a:endParaRPr sz="1700" dirty="0">
              <a:solidFill>
                <a:srgbClr val="02418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2AF3-22C6-EE46-AEE6-39D4D728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3069713"/>
            <a:ext cx="2103971" cy="14026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Лайфхаки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326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1335850" y="1699527"/>
            <a:ext cx="292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Сделайте упор на тему, которая вам важна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5267125" y="1699527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Старайтесь полученные знания применять на практике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1335850" y="2770650"/>
            <a:ext cx="2696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Задавайте вопросы,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так материал лучше усваивается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5267125" y="2886000"/>
            <a:ext cx="301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Регулярное выполняйте ДЗ (наверстать пропуски тяжело)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326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9098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9098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28;p82">
            <a:extLst>
              <a:ext uri="{FF2B5EF4-FFF2-40B4-BE49-F238E27FC236}">
                <a16:creationId xmlns:a16="http://schemas.microsoft.com/office/drawing/2014/main" id="{9B72F30F-3B58-D143-A213-DD3E96EA32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326" y="4063208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5;p48">
            <a:extLst>
              <a:ext uri="{FF2B5EF4-FFF2-40B4-BE49-F238E27FC236}">
                <a16:creationId xmlns:a16="http://schemas.microsoft.com/office/drawing/2014/main" id="{3710700A-5549-2A44-9448-5A7C88143B28}"/>
              </a:ext>
            </a:extLst>
          </p:cNvPr>
          <p:cNvSpPr txBox="1"/>
          <p:nvPr/>
        </p:nvSpPr>
        <p:spPr>
          <a:xfrm>
            <a:off x="1335850" y="4050417"/>
            <a:ext cx="2696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Обсуждайте материал и задачи в учебной группе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15;p48">
            <a:extLst>
              <a:ext uri="{FF2B5EF4-FFF2-40B4-BE49-F238E27FC236}">
                <a16:creationId xmlns:a16="http://schemas.microsoft.com/office/drawing/2014/main" id="{EBFFF96E-7B34-C349-9457-E798C5B0E3A8}"/>
              </a:ext>
            </a:extLst>
          </p:cNvPr>
          <p:cNvSpPr txBox="1"/>
          <p:nvPr/>
        </p:nvSpPr>
        <p:spPr>
          <a:xfrm>
            <a:off x="5320304" y="3935643"/>
            <a:ext cx="26961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Объединяйтесь в группе и выполняйте проект совместно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529;p82">
            <a:extLst>
              <a:ext uri="{FF2B5EF4-FFF2-40B4-BE49-F238E27FC236}">
                <a16:creationId xmlns:a16="http://schemas.microsoft.com/office/drawing/2014/main" id="{168A1E11-4256-D34E-949D-6A179F63365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23405" y="406166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6;p82">
            <a:extLst>
              <a:ext uri="{FF2B5EF4-FFF2-40B4-BE49-F238E27FC236}">
                <a16:creationId xmlns:a16="http://schemas.microsoft.com/office/drawing/2014/main" id="{40687EF5-FE60-4C4B-976A-9A5EC65CEA2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79098" y="54810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14;p48">
            <a:extLst>
              <a:ext uri="{FF2B5EF4-FFF2-40B4-BE49-F238E27FC236}">
                <a16:creationId xmlns:a16="http://schemas.microsoft.com/office/drawing/2014/main" id="{5BDE2274-394D-7843-AC27-FBB1365306E2}"/>
              </a:ext>
            </a:extLst>
          </p:cNvPr>
          <p:cNvSpPr txBox="1"/>
          <p:nvPr/>
        </p:nvSpPr>
        <p:spPr>
          <a:xfrm>
            <a:off x="5444984" y="555424"/>
            <a:ext cx="3231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Определитесь зачем оно вам? Зачем вы пришли на курс?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500550" y="332517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Мотивация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500550" y="4068939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Это нормально :)</a:t>
            </a:r>
            <a:endParaRPr sz="17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9"/>
          <p:cNvSpPr txBox="1">
            <a:spLocks noGrp="1"/>
          </p:cNvSpPr>
          <p:nvPr>
            <p:ph type="body" idx="1"/>
          </p:nvPr>
        </p:nvSpPr>
        <p:spPr>
          <a:xfrm>
            <a:off x="500550" y="1294575"/>
            <a:ext cx="65244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Приготовьтесь к волнообразной реакции</a:t>
            </a:r>
            <a:endParaRPr sz="1700"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от «ух ты как интересно», до «куда я попал?»</a:t>
            </a:r>
            <a:endParaRPr sz="1700" dirty="0"/>
          </a:p>
        </p:txBody>
      </p:sp>
      <p:sp>
        <p:nvSpPr>
          <p:cNvPr id="329" name="Google Shape;329;p49"/>
          <p:cNvSpPr txBox="1"/>
          <p:nvPr/>
        </p:nvSpPr>
        <p:spPr>
          <a:xfrm>
            <a:off x="500550" y="2166025"/>
            <a:ext cx="3808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в такие моменты вспоминайте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 цели обучения, которые вас мотивируют)</a:t>
            </a:r>
            <a:endParaRPr sz="1100"/>
          </a:p>
        </p:txBody>
      </p:sp>
      <p:pic>
        <p:nvPicPr>
          <p:cNvPr id="8" name="Google Shape;568;p83">
            <a:extLst>
              <a:ext uri="{FF2B5EF4-FFF2-40B4-BE49-F238E27FC236}">
                <a16:creationId xmlns:a16="http://schemas.microsoft.com/office/drawing/2014/main" id="{03D10E4A-0F6D-284F-9271-E59F0F2269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50" y="3087932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28;p49">
            <a:extLst>
              <a:ext uri="{FF2B5EF4-FFF2-40B4-BE49-F238E27FC236}">
                <a16:creationId xmlns:a16="http://schemas.microsoft.com/office/drawing/2014/main" id="{896CE022-B61E-1448-8B4F-F78902B8FF50}"/>
              </a:ext>
            </a:extLst>
          </p:cNvPr>
          <p:cNvSpPr txBox="1">
            <a:spLocks/>
          </p:cNvSpPr>
          <p:nvPr/>
        </p:nvSpPr>
        <p:spPr>
          <a:xfrm>
            <a:off x="1139250" y="2924358"/>
            <a:ext cx="38832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Arial"/>
              <a:buNone/>
            </a:pPr>
            <a:r>
              <a:rPr lang="ru-RU" sz="1400" dirty="0"/>
              <a:t>Первые уроки позволяют адаптироваться и «влиться» в процесс и могут показаться вам слишком простыми, особенно если вы имеете опыт разработки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3469C-DD28-E24C-B2D1-EEFD70B0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50" y="1170122"/>
            <a:ext cx="3657600" cy="28225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40" name="Google Shape;140;p33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41" name="Google Shape;14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Организационные вопросы</a:t>
            </a:r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23699"/>
            <a:ext cx="757225" cy="7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2448958"/>
            <a:ext cx="757225" cy="7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 технические моменты: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Python 3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, virtual environment (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conda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poertry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pip / conda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Git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Github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Получите промо коды для 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Yandex Cloud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у </a:t>
            </a:r>
            <a:r>
              <a:rPr lang="ru-RU" sz="1300" dirty="0" err="1">
                <a:latin typeface="Roboto"/>
                <a:ea typeface="Roboto"/>
                <a:cs typeface="Roboto"/>
                <a:sym typeface="Roboto"/>
              </a:rPr>
              <a:t>коммьюнити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 менеджера в группе</a:t>
            </a: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414654"/>
            <a:ext cx="68253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инструменты будем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использовать: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Yandex Cloud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/ Docker Compose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 /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PySpark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k8s</a:t>
            </a: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880325"/>
            <a:ext cx="6825300" cy="87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 на курсе: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Создание облачной </a:t>
            </a:r>
            <a:r>
              <a:rPr lang="ru-RU" sz="1300" dirty="0" err="1">
                <a:latin typeface="Roboto"/>
                <a:ea typeface="Roboto"/>
                <a:cs typeface="Roboto"/>
                <a:sym typeface="Roboto"/>
              </a:rPr>
              <a:t>инфрастурктуры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Создание конвейеров обработки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3880325"/>
            <a:ext cx="757225" cy="7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900" dirty="0"/>
              <a:t>Идея </a:t>
            </a:r>
            <a:r>
              <a:rPr lang="en-US" sz="4900" dirty="0" err="1"/>
              <a:t>MLOps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DevOps = Develop + Operations</a:t>
            </a:r>
            <a:endParaRPr dirty="0"/>
          </a:p>
        </p:txBody>
      </p:sp>
      <p:pic>
        <p:nvPicPr>
          <p:cNvPr id="5" name="Google Shape;278;p36">
            <a:extLst>
              <a:ext uri="{FF2B5EF4-FFF2-40B4-BE49-F238E27FC236}">
                <a16:creationId xmlns:a16="http://schemas.microsoft.com/office/drawing/2014/main" id="{04855560-D08A-494C-88CA-EDD52538D0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052" y="1307164"/>
            <a:ext cx="7211895" cy="3388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816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MLOps</a:t>
            </a:r>
            <a:r>
              <a:rPr lang="en-US" dirty="0"/>
              <a:t> = ML + Dev + Ops</a:t>
            </a:r>
            <a:endParaRPr dirty="0"/>
          </a:p>
        </p:txBody>
      </p:sp>
      <p:pic>
        <p:nvPicPr>
          <p:cNvPr id="6" name="Google Shape;284;p37">
            <a:extLst>
              <a:ext uri="{FF2B5EF4-FFF2-40B4-BE49-F238E27FC236}">
                <a16:creationId xmlns:a16="http://schemas.microsoft.com/office/drawing/2014/main" id="{544B8DD4-745B-554B-AF2D-1093D5E938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395" y="1724472"/>
            <a:ext cx="7295210" cy="291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 </a:t>
            </a:r>
            <a:r>
              <a:rPr lang="en-US" dirty="0" err="1"/>
              <a:t>MLOps</a:t>
            </a:r>
            <a:endParaRPr dirty="0"/>
          </a:p>
        </p:txBody>
      </p:sp>
      <p:pic>
        <p:nvPicPr>
          <p:cNvPr id="4" name="Google Shape;296;p39">
            <a:extLst>
              <a:ext uri="{FF2B5EF4-FFF2-40B4-BE49-F238E27FC236}">
                <a16:creationId xmlns:a16="http://schemas.microsoft.com/office/drawing/2014/main" id="{4749D57F-0A5C-8E48-A5FE-C790717846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13" y="1129192"/>
            <a:ext cx="7694373" cy="3862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00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 </a:t>
            </a:r>
            <a:r>
              <a:rPr lang="en-US" dirty="0" err="1"/>
              <a:t>MLOps</a:t>
            </a:r>
            <a:endParaRPr dirty="0"/>
          </a:p>
        </p:txBody>
      </p:sp>
      <p:pic>
        <p:nvPicPr>
          <p:cNvPr id="5" name="Google Shape;302;p40">
            <a:extLst>
              <a:ext uri="{FF2B5EF4-FFF2-40B4-BE49-F238E27FC236}">
                <a16:creationId xmlns:a16="http://schemas.microsoft.com/office/drawing/2014/main" id="{A0106523-B665-6845-A65D-804BB6F364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10" y="927803"/>
            <a:ext cx="7624115" cy="38344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40">
            <a:extLst>
              <a:ext uri="{FF2B5EF4-FFF2-40B4-BE49-F238E27FC236}">
                <a16:creationId xmlns:a16="http://schemas.microsoft.com/office/drawing/2014/main" id="{24D5C59E-0EBA-5D4B-B8BC-4AB29F602011}"/>
              </a:ext>
            </a:extLst>
          </p:cNvPr>
          <p:cNvSpPr txBox="1"/>
          <p:nvPr/>
        </p:nvSpPr>
        <p:spPr>
          <a:xfrm>
            <a:off x="691710" y="4804976"/>
            <a:ext cx="187816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Roboto"/>
                <a:ea typeface="Roboto"/>
                <a:cs typeface="Roboto"/>
                <a:sym typeface="Roboto"/>
              </a:rPr>
              <a:t>ref: </a:t>
            </a:r>
            <a:r>
              <a:rPr lang="ru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ml-ops.org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18805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Облачные платформы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169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aring The Top 3: Google, AWS &amp; Azure | Clouve Inc.">
            <a:extLst>
              <a:ext uri="{FF2B5EF4-FFF2-40B4-BE49-F238E27FC236}">
                <a16:creationId xmlns:a16="http://schemas.microsoft.com/office/drawing/2014/main" id="{5703D728-37DC-8742-B552-F3BD6020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47650"/>
            <a:ext cx="81280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226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2997C-DCA4-0842-8B30-6FF49149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" y="0"/>
            <a:ext cx="91346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br>
              <a:rPr lang="en-US" dirty="0"/>
            </a:br>
            <a:r>
              <a:rPr lang="ru-RU" sz="2400" dirty="0"/>
              <a:t>Введение в обучение с подкреплением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33B90E1D-3F43-DA49-B28B-ECCA7B6E41F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377950" indent="-1373188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Basic,</a:t>
            </a:r>
            <a:br>
              <a:rPr lang="en-US" sz="1150" b="1" dirty="0"/>
            </a:br>
            <a:r>
              <a:rPr lang="en-US" sz="1150" b="1" dirty="0" err="1"/>
              <a:t>MLOps</a:t>
            </a:r>
            <a:r>
              <a:rPr lang="en-US" sz="1150" b="1" dirty="0"/>
              <a:t>, </a:t>
            </a:r>
            <a:r>
              <a:rPr lang="en-US" sz="1150" b="1" dirty="0" err="1"/>
              <a:t>FinML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Анализ временных рядов, эволюционные модели, финансовые модели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«Рабочая лошадка» - </a:t>
            </a:r>
            <a:r>
              <a:rPr lang="ru-RU" dirty="0" err="1"/>
              <a:t>виртуалка</a:t>
            </a:r>
            <a:endParaRPr lang="en-US" dirty="0"/>
          </a:p>
        </p:txBody>
      </p:sp>
      <p:sp>
        <p:nvSpPr>
          <p:cNvPr id="3" name="Google Shape;178;p17">
            <a:extLst>
              <a:ext uri="{FF2B5EF4-FFF2-40B4-BE49-F238E27FC236}">
                <a16:creationId xmlns:a16="http://schemas.microsoft.com/office/drawing/2014/main" id="{274DA5D6-8193-0347-8945-A7B2F9C8CBF2}"/>
              </a:ext>
            </a:extLst>
          </p:cNvPr>
          <p:cNvSpPr txBox="1"/>
          <p:nvPr/>
        </p:nvSpPr>
        <p:spPr>
          <a:xfrm>
            <a:off x="4019678" y="1093935"/>
            <a:ext cx="4864835" cy="3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помощью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облачной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VM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сможем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Запустить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Jupyter Notebook/Lab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808355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Установить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server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трекинга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экспериментов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5080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Запустить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Apache Airﬂow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образа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MarketPlace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59309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59309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провайдеров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машин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предустановленным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ПО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2860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2860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базе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этого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сервиса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построены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многие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сервисы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высокого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уровня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179;p17">
            <a:extLst>
              <a:ext uri="{FF2B5EF4-FFF2-40B4-BE49-F238E27FC236}">
                <a16:creationId xmlns:a16="http://schemas.microsoft.com/office/drawing/2014/main" id="{C61D5096-BBE0-7B45-A1F6-3761B3B2E6C3}"/>
              </a:ext>
            </a:extLst>
          </p:cNvPr>
          <p:cNvSpPr/>
          <p:nvPr/>
        </p:nvSpPr>
        <p:spPr>
          <a:xfrm>
            <a:off x="2101367" y="4273793"/>
            <a:ext cx="435865" cy="74443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0;p17">
            <a:extLst>
              <a:ext uri="{FF2B5EF4-FFF2-40B4-BE49-F238E27FC236}">
                <a16:creationId xmlns:a16="http://schemas.microsoft.com/office/drawing/2014/main" id="{47ADA906-9458-BD45-876D-B0F3B43D9ED8}"/>
              </a:ext>
            </a:extLst>
          </p:cNvPr>
          <p:cNvSpPr/>
          <p:nvPr/>
        </p:nvSpPr>
        <p:spPr>
          <a:xfrm>
            <a:off x="645240" y="4342888"/>
            <a:ext cx="1141697" cy="4250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81;p17">
            <a:extLst>
              <a:ext uri="{FF2B5EF4-FFF2-40B4-BE49-F238E27FC236}">
                <a16:creationId xmlns:a16="http://schemas.microsoft.com/office/drawing/2014/main" id="{777C3D7A-9AC6-AA48-AD0C-27E82933A90D}"/>
              </a:ext>
            </a:extLst>
          </p:cNvPr>
          <p:cNvSpPr/>
          <p:nvPr/>
        </p:nvSpPr>
        <p:spPr>
          <a:xfrm>
            <a:off x="645240" y="1239656"/>
            <a:ext cx="3036343" cy="29237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2;p17">
            <a:extLst>
              <a:ext uri="{FF2B5EF4-FFF2-40B4-BE49-F238E27FC236}">
                <a16:creationId xmlns:a16="http://schemas.microsoft.com/office/drawing/2014/main" id="{C4F3DD90-AFD9-E84D-AE78-723F74174486}"/>
              </a:ext>
            </a:extLst>
          </p:cNvPr>
          <p:cNvSpPr/>
          <p:nvPr/>
        </p:nvSpPr>
        <p:spPr>
          <a:xfrm>
            <a:off x="2673869" y="4273793"/>
            <a:ext cx="1072922" cy="563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87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Объектное хранилище</a:t>
            </a:r>
            <a:endParaRPr lang="en-US" dirty="0"/>
          </a:p>
        </p:txBody>
      </p:sp>
      <p:sp>
        <p:nvSpPr>
          <p:cNvPr id="8" name="Google Shape;189;p18">
            <a:extLst>
              <a:ext uri="{FF2B5EF4-FFF2-40B4-BE49-F238E27FC236}">
                <a16:creationId xmlns:a16="http://schemas.microsoft.com/office/drawing/2014/main" id="{970DABE8-2208-454C-A778-3349D36980E8}"/>
              </a:ext>
            </a:extLst>
          </p:cNvPr>
          <p:cNvSpPr/>
          <p:nvPr/>
        </p:nvSpPr>
        <p:spPr>
          <a:xfrm>
            <a:off x="422099" y="1238522"/>
            <a:ext cx="3362318" cy="275271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0;p18">
            <a:extLst>
              <a:ext uri="{FF2B5EF4-FFF2-40B4-BE49-F238E27FC236}">
                <a16:creationId xmlns:a16="http://schemas.microsoft.com/office/drawing/2014/main" id="{DAA78618-8A62-3449-81E5-428815D4A509}"/>
              </a:ext>
            </a:extLst>
          </p:cNvPr>
          <p:cNvSpPr txBox="1"/>
          <p:nvPr/>
        </p:nvSpPr>
        <p:spPr>
          <a:xfrm>
            <a:off x="4572000" y="1263580"/>
            <a:ext cx="4316095" cy="308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 storage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можем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получить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Безопасность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Отказоустойчивость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жизненным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циклом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5080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Разные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хранения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разной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цене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35584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235584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базе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объектных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хранилищ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можно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строить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 Lake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91;p18">
            <a:extLst>
              <a:ext uri="{FF2B5EF4-FFF2-40B4-BE49-F238E27FC236}">
                <a16:creationId xmlns:a16="http://schemas.microsoft.com/office/drawing/2014/main" id="{DFF225DF-20AB-4641-B6AF-F2CC39F3E33A}"/>
              </a:ext>
            </a:extLst>
          </p:cNvPr>
          <p:cNvSpPr/>
          <p:nvPr/>
        </p:nvSpPr>
        <p:spPr>
          <a:xfrm>
            <a:off x="2556741" y="4298608"/>
            <a:ext cx="1517453" cy="6492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2;p18">
            <a:extLst>
              <a:ext uri="{FF2B5EF4-FFF2-40B4-BE49-F238E27FC236}">
                <a16:creationId xmlns:a16="http://schemas.microsoft.com/office/drawing/2014/main" id="{1192036C-A5DB-4146-8D0C-099F731D7D28}"/>
              </a:ext>
            </a:extLst>
          </p:cNvPr>
          <p:cNvSpPr/>
          <p:nvPr/>
        </p:nvSpPr>
        <p:spPr>
          <a:xfrm>
            <a:off x="395151" y="4220212"/>
            <a:ext cx="2161590" cy="8060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391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Database</a:t>
            </a:r>
          </a:p>
        </p:txBody>
      </p:sp>
      <p:sp>
        <p:nvSpPr>
          <p:cNvPr id="7" name="Google Shape;198;p19">
            <a:extLst>
              <a:ext uri="{FF2B5EF4-FFF2-40B4-BE49-F238E27FC236}">
                <a16:creationId xmlns:a16="http://schemas.microsoft.com/office/drawing/2014/main" id="{04400629-8D95-9849-9DDD-43D0A67D4355}"/>
              </a:ext>
            </a:extLst>
          </p:cNvPr>
          <p:cNvSpPr/>
          <p:nvPr/>
        </p:nvSpPr>
        <p:spPr>
          <a:xfrm>
            <a:off x="300749" y="2475605"/>
            <a:ext cx="3843467" cy="243026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9;p19">
            <a:extLst>
              <a:ext uri="{FF2B5EF4-FFF2-40B4-BE49-F238E27FC236}">
                <a16:creationId xmlns:a16="http://schemas.microsoft.com/office/drawing/2014/main" id="{485C7502-F7A4-3447-AC7B-841B03C26D1D}"/>
              </a:ext>
            </a:extLst>
          </p:cNvPr>
          <p:cNvSpPr/>
          <p:nvPr/>
        </p:nvSpPr>
        <p:spPr>
          <a:xfrm>
            <a:off x="4476391" y="1009697"/>
            <a:ext cx="4479665" cy="24302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00;p19">
            <a:extLst>
              <a:ext uri="{FF2B5EF4-FFF2-40B4-BE49-F238E27FC236}">
                <a16:creationId xmlns:a16="http://schemas.microsoft.com/office/drawing/2014/main" id="{962D2633-14BE-254C-8F1E-4362F5605000}"/>
              </a:ext>
            </a:extLst>
          </p:cNvPr>
          <p:cNvSpPr txBox="1"/>
          <p:nvPr/>
        </p:nvSpPr>
        <p:spPr>
          <a:xfrm>
            <a:off x="500550" y="1301192"/>
            <a:ext cx="3471300" cy="64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Поддержка  реляционных и </a:t>
            </a:r>
            <a:b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 реляционных БД</a:t>
            </a:r>
          </a:p>
        </p:txBody>
      </p:sp>
      <p:sp>
        <p:nvSpPr>
          <p:cNvPr id="14" name="Google Shape;201;p19">
            <a:extLst>
              <a:ext uri="{FF2B5EF4-FFF2-40B4-BE49-F238E27FC236}">
                <a16:creationId xmlns:a16="http://schemas.microsoft.com/office/drawing/2014/main" id="{8AA6F5C2-B7B0-3E4C-99B4-8FAAF21D0DD6}"/>
              </a:ext>
            </a:extLst>
          </p:cNvPr>
          <p:cNvSpPr txBox="1"/>
          <p:nvPr/>
        </p:nvSpPr>
        <p:spPr>
          <a:xfrm>
            <a:off x="4951522" y="3808842"/>
            <a:ext cx="3529401" cy="64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Возможность  сосредоточиться только  на работе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327918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/ DFS </a:t>
            </a:r>
            <a:r>
              <a:rPr lang="ru-RU" dirty="0"/>
              <a:t>в облаке</a:t>
            </a:r>
            <a:endParaRPr lang="en-US" dirty="0"/>
          </a:p>
        </p:txBody>
      </p:sp>
      <p:sp>
        <p:nvSpPr>
          <p:cNvPr id="8" name="Google Shape;208;p20">
            <a:extLst>
              <a:ext uri="{FF2B5EF4-FFF2-40B4-BE49-F238E27FC236}">
                <a16:creationId xmlns:a16="http://schemas.microsoft.com/office/drawing/2014/main" id="{3E70AF59-7D8D-2341-A588-E3D95371D6A5}"/>
              </a:ext>
            </a:extLst>
          </p:cNvPr>
          <p:cNvSpPr/>
          <p:nvPr/>
        </p:nvSpPr>
        <p:spPr>
          <a:xfrm>
            <a:off x="5960729" y="1880826"/>
            <a:ext cx="2433686" cy="136377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9;p20">
            <a:extLst>
              <a:ext uri="{FF2B5EF4-FFF2-40B4-BE49-F238E27FC236}">
                <a16:creationId xmlns:a16="http://schemas.microsoft.com/office/drawing/2014/main" id="{5832EC6C-0C83-2943-9625-79772C254D08}"/>
              </a:ext>
            </a:extLst>
          </p:cNvPr>
          <p:cNvSpPr/>
          <p:nvPr/>
        </p:nvSpPr>
        <p:spPr>
          <a:xfrm>
            <a:off x="3692217" y="1610596"/>
            <a:ext cx="1674721" cy="14586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0">
            <a:extLst>
              <a:ext uri="{FF2B5EF4-FFF2-40B4-BE49-F238E27FC236}">
                <a16:creationId xmlns:a16="http://schemas.microsoft.com/office/drawing/2014/main" id="{4B7DE5A2-F3FA-3C4D-B4F0-69CC14C0D131}"/>
              </a:ext>
            </a:extLst>
          </p:cNvPr>
          <p:cNvSpPr/>
          <p:nvPr/>
        </p:nvSpPr>
        <p:spPr>
          <a:xfrm>
            <a:off x="1256747" y="1483722"/>
            <a:ext cx="1523996" cy="22955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11;p20">
            <a:extLst>
              <a:ext uri="{FF2B5EF4-FFF2-40B4-BE49-F238E27FC236}">
                <a16:creationId xmlns:a16="http://schemas.microsoft.com/office/drawing/2014/main" id="{DCF6D153-9643-1147-AFC8-49EAE7B2FDC3}"/>
              </a:ext>
            </a:extLst>
          </p:cNvPr>
          <p:cNvSpPr txBox="1"/>
          <p:nvPr/>
        </p:nvSpPr>
        <p:spPr>
          <a:xfrm>
            <a:off x="4055986" y="3218081"/>
            <a:ext cx="105473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1098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  Dataproc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22699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Yandex Cloud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083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02D5-2907-E94F-82A4-6E286FC8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Сервисы </a:t>
            </a:r>
            <a:r>
              <a:rPr lang="en-US" dirty="0"/>
              <a:t>Yandex Cloud</a:t>
            </a:r>
          </a:p>
        </p:txBody>
      </p:sp>
      <p:sp>
        <p:nvSpPr>
          <p:cNvPr id="3" name="Google Shape;317;p34">
            <a:extLst>
              <a:ext uri="{FF2B5EF4-FFF2-40B4-BE49-F238E27FC236}">
                <a16:creationId xmlns:a16="http://schemas.microsoft.com/office/drawing/2014/main" id="{964377B2-1D80-2D43-B95E-2A9CB5040033}"/>
              </a:ext>
            </a:extLst>
          </p:cNvPr>
          <p:cNvSpPr/>
          <p:nvPr/>
        </p:nvSpPr>
        <p:spPr>
          <a:xfrm>
            <a:off x="308381" y="1354079"/>
            <a:ext cx="8552637" cy="314713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519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02D5-2907-E94F-82A4-6E286FC8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Сервисы </a:t>
            </a:r>
            <a:r>
              <a:rPr lang="en-US" dirty="0"/>
              <a:t>Yandex Cloud</a:t>
            </a:r>
          </a:p>
        </p:txBody>
      </p:sp>
      <p:grpSp>
        <p:nvGrpSpPr>
          <p:cNvPr id="4" name="Google Shape;323;p35">
            <a:extLst>
              <a:ext uri="{FF2B5EF4-FFF2-40B4-BE49-F238E27FC236}">
                <a16:creationId xmlns:a16="http://schemas.microsoft.com/office/drawing/2014/main" id="{B78CA793-A366-3448-B6A8-7D862684B903}"/>
              </a:ext>
            </a:extLst>
          </p:cNvPr>
          <p:cNvGrpSpPr/>
          <p:nvPr/>
        </p:nvGrpSpPr>
        <p:grpSpPr>
          <a:xfrm>
            <a:off x="112100" y="1426624"/>
            <a:ext cx="8909050" cy="3147137"/>
            <a:chOff x="27199" y="1195329"/>
            <a:chExt cx="8909050" cy="3147137"/>
          </a:xfrm>
        </p:grpSpPr>
        <p:sp>
          <p:nvSpPr>
            <p:cNvPr id="5" name="Google Shape;324;p35">
              <a:extLst>
                <a:ext uri="{FF2B5EF4-FFF2-40B4-BE49-F238E27FC236}">
                  <a16:creationId xmlns:a16="http://schemas.microsoft.com/office/drawing/2014/main" id="{3145AC2E-177F-704A-ABCF-8E56C157BD6D}"/>
                </a:ext>
              </a:extLst>
            </p:cNvPr>
            <p:cNvSpPr/>
            <p:nvPr/>
          </p:nvSpPr>
          <p:spPr>
            <a:xfrm>
              <a:off x="225250" y="1195329"/>
              <a:ext cx="8552637" cy="3147137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25;p35">
              <a:extLst>
                <a:ext uri="{FF2B5EF4-FFF2-40B4-BE49-F238E27FC236}">
                  <a16:creationId xmlns:a16="http://schemas.microsoft.com/office/drawing/2014/main" id="{59348F78-316A-DB45-BE73-C3BD342564D7}"/>
                </a:ext>
              </a:extLst>
            </p:cNvPr>
            <p:cNvSpPr/>
            <p:nvPr/>
          </p:nvSpPr>
          <p:spPr>
            <a:xfrm>
              <a:off x="27199" y="1497471"/>
              <a:ext cx="8909050" cy="2800985"/>
            </a:xfrm>
            <a:custGeom>
              <a:avLst/>
              <a:gdLst/>
              <a:ahLst/>
              <a:cxnLst/>
              <a:rect l="l" t="t" r="r" b="b"/>
              <a:pathLst>
                <a:path w="8909050" h="2800985" extrusionOk="0">
                  <a:moveTo>
                    <a:pt x="3118343" y="317249"/>
                  </a:moveTo>
                  <a:lnTo>
                    <a:pt x="3120182" y="300923"/>
                  </a:lnTo>
                  <a:lnTo>
                    <a:pt x="3125638" y="284812"/>
                  </a:lnTo>
                  <a:lnTo>
                    <a:pt x="3162823" y="237963"/>
                  </a:lnTo>
                  <a:lnTo>
                    <a:pt x="3204074" y="208168"/>
                  </a:lnTo>
                  <a:lnTo>
                    <a:pt x="3257665" y="179708"/>
                  </a:lnTo>
                  <a:lnTo>
                    <a:pt x="3322885" y="152743"/>
                  </a:lnTo>
                  <a:lnTo>
                    <a:pt x="3359634" y="139872"/>
                  </a:lnTo>
                  <a:lnTo>
                    <a:pt x="3399025" y="127433"/>
                  </a:lnTo>
                  <a:lnTo>
                    <a:pt x="3440967" y="115449"/>
                  </a:lnTo>
                  <a:lnTo>
                    <a:pt x="3485374" y="103937"/>
                  </a:lnTo>
                  <a:lnTo>
                    <a:pt x="3532155" y="92920"/>
                  </a:lnTo>
                  <a:lnTo>
                    <a:pt x="3581222" y="82415"/>
                  </a:lnTo>
                  <a:lnTo>
                    <a:pt x="3632487" y="72444"/>
                  </a:lnTo>
                  <a:lnTo>
                    <a:pt x="3685859" y="63026"/>
                  </a:lnTo>
                  <a:lnTo>
                    <a:pt x="3741252" y="54181"/>
                  </a:lnTo>
                  <a:lnTo>
                    <a:pt x="3798576" y="45929"/>
                  </a:lnTo>
                  <a:lnTo>
                    <a:pt x="3857742" y="38290"/>
                  </a:lnTo>
                  <a:lnTo>
                    <a:pt x="3918661" y="31284"/>
                  </a:lnTo>
                  <a:lnTo>
                    <a:pt x="3981245" y="24931"/>
                  </a:lnTo>
                  <a:lnTo>
                    <a:pt x="4045404" y="19250"/>
                  </a:lnTo>
                  <a:lnTo>
                    <a:pt x="4111051" y="14262"/>
                  </a:lnTo>
                  <a:lnTo>
                    <a:pt x="4178096" y="9987"/>
                  </a:lnTo>
                  <a:lnTo>
                    <a:pt x="4246451" y="6445"/>
                  </a:lnTo>
                  <a:lnTo>
                    <a:pt x="4316027" y="3655"/>
                  </a:lnTo>
                  <a:lnTo>
                    <a:pt x="4386734" y="1637"/>
                  </a:lnTo>
                  <a:lnTo>
                    <a:pt x="4458485" y="412"/>
                  </a:lnTo>
                  <a:lnTo>
                    <a:pt x="4531190" y="0"/>
                  </a:lnTo>
                  <a:lnTo>
                    <a:pt x="4603896" y="412"/>
                  </a:lnTo>
                  <a:lnTo>
                    <a:pt x="4675647" y="1637"/>
                  </a:lnTo>
                  <a:lnTo>
                    <a:pt x="4746354" y="3655"/>
                  </a:lnTo>
                  <a:lnTo>
                    <a:pt x="4815930" y="6445"/>
                  </a:lnTo>
                  <a:lnTo>
                    <a:pt x="4884284" y="9987"/>
                  </a:lnTo>
                  <a:lnTo>
                    <a:pt x="4951330" y="14262"/>
                  </a:lnTo>
                  <a:lnTo>
                    <a:pt x="5016976" y="19250"/>
                  </a:lnTo>
                  <a:lnTo>
                    <a:pt x="5081136" y="24931"/>
                  </a:lnTo>
                  <a:lnTo>
                    <a:pt x="5143720" y="31284"/>
                  </a:lnTo>
                  <a:lnTo>
                    <a:pt x="5204639" y="38290"/>
                  </a:lnTo>
                  <a:lnTo>
                    <a:pt x="5263805" y="45929"/>
                  </a:lnTo>
                  <a:lnTo>
                    <a:pt x="5321129" y="54181"/>
                  </a:lnTo>
                  <a:lnTo>
                    <a:pt x="5376521" y="63026"/>
                  </a:lnTo>
                  <a:lnTo>
                    <a:pt x="5429894" y="72444"/>
                  </a:lnTo>
                  <a:lnTo>
                    <a:pt x="5481159" y="82415"/>
                  </a:lnTo>
                  <a:lnTo>
                    <a:pt x="5530226" y="92920"/>
                  </a:lnTo>
                  <a:lnTo>
                    <a:pt x="5577007" y="103937"/>
                  </a:lnTo>
                  <a:lnTo>
                    <a:pt x="5621413" y="115449"/>
                  </a:lnTo>
                  <a:lnTo>
                    <a:pt x="5663356" y="127433"/>
                  </a:lnTo>
                  <a:lnTo>
                    <a:pt x="5702747" y="139872"/>
                  </a:lnTo>
                  <a:lnTo>
                    <a:pt x="5739496" y="152743"/>
                  </a:lnTo>
                  <a:lnTo>
                    <a:pt x="5804716" y="179708"/>
                  </a:lnTo>
                  <a:lnTo>
                    <a:pt x="5858307" y="208168"/>
                  </a:lnTo>
                  <a:lnTo>
                    <a:pt x="5899558" y="237963"/>
                  </a:lnTo>
                  <a:lnTo>
                    <a:pt x="5927758" y="268935"/>
                  </a:lnTo>
                  <a:lnTo>
                    <a:pt x="5944038" y="317249"/>
                  </a:lnTo>
                  <a:lnTo>
                    <a:pt x="5927758" y="365563"/>
                  </a:lnTo>
                  <a:lnTo>
                    <a:pt x="5899558" y="396534"/>
                  </a:lnTo>
                  <a:lnTo>
                    <a:pt x="5858307" y="426330"/>
                  </a:lnTo>
                  <a:lnTo>
                    <a:pt x="5804716" y="454790"/>
                  </a:lnTo>
                  <a:lnTo>
                    <a:pt x="5739496" y="481754"/>
                  </a:lnTo>
                  <a:lnTo>
                    <a:pt x="5702747" y="494626"/>
                  </a:lnTo>
                  <a:lnTo>
                    <a:pt x="5663356" y="507064"/>
                  </a:lnTo>
                  <a:lnTo>
                    <a:pt x="5621413" y="519049"/>
                  </a:lnTo>
                  <a:lnTo>
                    <a:pt x="5577007" y="530560"/>
                  </a:lnTo>
                  <a:lnTo>
                    <a:pt x="5530226" y="541578"/>
                  </a:lnTo>
                  <a:lnTo>
                    <a:pt x="5481159" y="552083"/>
                  </a:lnTo>
                  <a:lnTo>
                    <a:pt x="5429894" y="562054"/>
                  </a:lnTo>
                  <a:lnTo>
                    <a:pt x="5376521" y="571472"/>
                  </a:lnTo>
                  <a:lnTo>
                    <a:pt x="5321129" y="580317"/>
                  </a:lnTo>
                  <a:lnTo>
                    <a:pt x="5263805" y="588569"/>
                  </a:lnTo>
                  <a:lnTo>
                    <a:pt x="5204639" y="596208"/>
                  </a:lnTo>
                  <a:lnTo>
                    <a:pt x="5143720" y="603214"/>
                  </a:lnTo>
                  <a:lnTo>
                    <a:pt x="5081136" y="609567"/>
                  </a:lnTo>
                  <a:lnTo>
                    <a:pt x="5016976" y="615248"/>
                  </a:lnTo>
                  <a:lnTo>
                    <a:pt x="4951330" y="620235"/>
                  </a:lnTo>
                  <a:lnTo>
                    <a:pt x="4884284" y="624510"/>
                  </a:lnTo>
                  <a:lnTo>
                    <a:pt x="4815930" y="628053"/>
                  </a:lnTo>
                  <a:lnTo>
                    <a:pt x="4746354" y="630843"/>
                  </a:lnTo>
                  <a:lnTo>
                    <a:pt x="4675647" y="632860"/>
                  </a:lnTo>
                  <a:lnTo>
                    <a:pt x="4603896" y="634085"/>
                  </a:lnTo>
                  <a:lnTo>
                    <a:pt x="4531190" y="634498"/>
                  </a:lnTo>
                  <a:lnTo>
                    <a:pt x="4458485" y="634085"/>
                  </a:lnTo>
                  <a:lnTo>
                    <a:pt x="4386734" y="632860"/>
                  </a:lnTo>
                  <a:lnTo>
                    <a:pt x="4316027" y="630843"/>
                  </a:lnTo>
                  <a:lnTo>
                    <a:pt x="4246451" y="628053"/>
                  </a:lnTo>
                  <a:lnTo>
                    <a:pt x="4178096" y="624510"/>
                  </a:lnTo>
                  <a:lnTo>
                    <a:pt x="4111051" y="620235"/>
                  </a:lnTo>
                  <a:lnTo>
                    <a:pt x="4045404" y="615248"/>
                  </a:lnTo>
                  <a:lnTo>
                    <a:pt x="3981245" y="609567"/>
                  </a:lnTo>
                  <a:lnTo>
                    <a:pt x="3918661" y="603214"/>
                  </a:lnTo>
                  <a:lnTo>
                    <a:pt x="3857742" y="596208"/>
                  </a:lnTo>
                  <a:lnTo>
                    <a:pt x="3798576" y="588569"/>
                  </a:lnTo>
                  <a:lnTo>
                    <a:pt x="3741252" y="580317"/>
                  </a:lnTo>
                  <a:lnTo>
                    <a:pt x="3685859" y="571472"/>
                  </a:lnTo>
                  <a:lnTo>
                    <a:pt x="3632487" y="562054"/>
                  </a:lnTo>
                  <a:lnTo>
                    <a:pt x="3581222" y="552083"/>
                  </a:lnTo>
                  <a:lnTo>
                    <a:pt x="3532155" y="541578"/>
                  </a:lnTo>
                  <a:lnTo>
                    <a:pt x="3485374" y="530560"/>
                  </a:lnTo>
                  <a:lnTo>
                    <a:pt x="3440967" y="519049"/>
                  </a:lnTo>
                  <a:lnTo>
                    <a:pt x="3399025" y="507064"/>
                  </a:lnTo>
                  <a:lnTo>
                    <a:pt x="3359634" y="494626"/>
                  </a:lnTo>
                  <a:lnTo>
                    <a:pt x="3322885" y="481754"/>
                  </a:lnTo>
                  <a:lnTo>
                    <a:pt x="3257665" y="454790"/>
                  </a:lnTo>
                  <a:lnTo>
                    <a:pt x="3204074" y="426330"/>
                  </a:lnTo>
                  <a:lnTo>
                    <a:pt x="3162823" y="396534"/>
                  </a:lnTo>
                  <a:lnTo>
                    <a:pt x="3134622" y="365563"/>
                  </a:lnTo>
                  <a:lnTo>
                    <a:pt x="3120182" y="333574"/>
                  </a:lnTo>
                  <a:lnTo>
                    <a:pt x="3118343" y="317249"/>
                  </a:lnTo>
                  <a:close/>
                </a:path>
                <a:path w="8909050" h="2800985" extrusionOk="0">
                  <a:moveTo>
                    <a:pt x="3106893" y="1705146"/>
                  </a:moveTo>
                  <a:lnTo>
                    <a:pt x="3108732" y="1688822"/>
                  </a:lnTo>
                  <a:lnTo>
                    <a:pt x="3114188" y="1672711"/>
                  </a:lnTo>
                  <a:lnTo>
                    <a:pt x="3151373" y="1625865"/>
                  </a:lnTo>
                  <a:lnTo>
                    <a:pt x="3192624" y="1596070"/>
                  </a:lnTo>
                  <a:lnTo>
                    <a:pt x="3246215" y="1567611"/>
                  </a:lnTo>
                  <a:lnTo>
                    <a:pt x="3311435" y="1540646"/>
                  </a:lnTo>
                  <a:lnTo>
                    <a:pt x="3348184" y="1527774"/>
                  </a:lnTo>
                  <a:lnTo>
                    <a:pt x="3387575" y="1515336"/>
                  </a:lnTo>
                  <a:lnTo>
                    <a:pt x="3429517" y="1503351"/>
                  </a:lnTo>
                  <a:lnTo>
                    <a:pt x="3473924" y="1491840"/>
                  </a:lnTo>
                  <a:lnTo>
                    <a:pt x="3520705" y="1480822"/>
                  </a:lnTo>
                  <a:lnTo>
                    <a:pt x="3569772" y="1470317"/>
                  </a:lnTo>
                  <a:lnTo>
                    <a:pt x="3621037" y="1460345"/>
                  </a:lnTo>
                  <a:lnTo>
                    <a:pt x="3674409" y="1450927"/>
                  </a:lnTo>
                  <a:lnTo>
                    <a:pt x="3729802" y="1442081"/>
                  </a:lnTo>
                  <a:lnTo>
                    <a:pt x="3787126" y="1433829"/>
                  </a:lnTo>
                  <a:lnTo>
                    <a:pt x="3846292" y="1426189"/>
                  </a:lnTo>
                  <a:lnTo>
                    <a:pt x="3907211" y="1419183"/>
                  </a:lnTo>
                  <a:lnTo>
                    <a:pt x="3969795" y="1412829"/>
                  </a:lnTo>
                  <a:lnTo>
                    <a:pt x="4033954" y="1407149"/>
                  </a:lnTo>
                  <a:lnTo>
                    <a:pt x="4099601" y="1402161"/>
                  </a:lnTo>
                  <a:lnTo>
                    <a:pt x="4166646" y="1397885"/>
                  </a:lnTo>
                  <a:lnTo>
                    <a:pt x="4235001" y="1394343"/>
                  </a:lnTo>
                  <a:lnTo>
                    <a:pt x="4304577" y="1391552"/>
                  </a:lnTo>
                  <a:lnTo>
                    <a:pt x="4375284" y="1389535"/>
                  </a:lnTo>
                  <a:lnTo>
                    <a:pt x="4447035" y="1388310"/>
                  </a:lnTo>
                  <a:lnTo>
                    <a:pt x="4519740" y="1387897"/>
                  </a:lnTo>
                  <a:lnTo>
                    <a:pt x="4592446" y="1388310"/>
                  </a:lnTo>
                  <a:lnTo>
                    <a:pt x="4664197" y="1389535"/>
                  </a:lnTo>
                  <a:lnTo>
                    <a:pt x="4734904" y="1391552"/>
                  </a:lnTo>
                  <a:lnTo>
                    <a:pt x="4804480" y="1394343"/>
                  </a:lnTo>
                  <a:lnTo>
                    <a:pt x="4872834" y="1397885"/>
                  </a:lnTo>
                  <a:lnTo>
                    <a:pt x="4939880" y="1402161"/>
                  </a:lnTo>
                  <a:lnTo>
                    <a:pt x="5005526" y="1407149"/>
                  </a:lnTo>
                  <a:lnTo>
                    <a:pt x="5069686" y="1412829"/>
                  </a:lnTo>
                  <a:lnTo>
                    <a:pt x="5132270" y="1419183"/>
                  </a:lnTo>
                  <a:lnTo>
                    <a:pt x="5193189" y="1426189"/>
                  </a:lnTo>
                  <a:lnTo>
                    <a:pt x="5252355" y="1433829"/>
                  </a:lnTo>
                  <a:lnTo>
                    <a:pt x="5309679" y="1442081"/>
                  </a:lnTo>
                  <a:lnTo>
                    <a:pt x="5365071" y="1450927"/>
                  </a:lnTo>
                  <a:lnTo>
                    <a:pt x="5418444" y="1460345"/>
                  </a:lnTo>
                  <a:lnTo>
                    <a:pt x="5469709" y="1470317"/>
                  </a:lnTo>
                  <a:lnTo>
                    <a:pt x="5518776" y="1480822"/>
                  </a:lnTo>
                  <a:lnTo>
                    <a:pt x="5565557" y="1491840"/>
                  </a:lnTo>
                  <a:lnTo>
                    <a:pt x="5609963" y="1503351"/>
                  </a:lnTo>
                  <a:lnTo>
                    <a:pt x="5651906" y="1515336"/>
                  </a:lnTo>
                  <a:lnTo>
                    <a:pt x="5691297" y="1527774"/>
                  </a:lnTo>
                  <a:lnTo>
                    <a:pt x="5728046" y="1540646"/>
                  </a:lnTo>
                  <a:lnTo>
                    <a:pt x="5793266" y="1567611"/>
                  </a:lnTo>
                  <a:lnTo>
                    <a:pt x="5846857" y="1596070"/>
                  </a:lnTo>
                  <a:lnTo>
                    <a:pt x="5888108" y="1625865"/>
                  </a:lnTo>
                  <a:lnTo>
                    <a:pt x="5916308" y="1656835"/>
                  </a:lnTo>
                  <a:lnTo>
                    <a:pt x="5932588" y="1705146"/>
                  </a:lnTo>
                  <a:lnTo>
                    <a:pt x="5916308" y="1753463"/>
                  </a:lnTo>
                  <a:lnTo>
                    <a:pt x="5888108" y="1784436"/>
                  </a:lnTo>
                  <a:lnTo>
                    <a:pt x="5846857" y="1814232"/>
                  </a:lnTo>
                  <a:lnTo>
                    <a:pt x="5793266" y="1842692"/>
                  </a:lnTo>
                  <a:lnTo>
                    <a:pt x="5728046" y="1869657"/>
                  </a:lnTo>
                  <a:lnTo>
                    <a:pt x="5691297" y="1882529"/>
                  </a:lnTo>
                  <a:lnTo>
                    <a:pt x="5651906" y="1894967"/>
                  </a:lnTo>
                  <a:lnTo>
                    <a:pt x="5609963" y="1906951"/>
                  </a:lnTo>
                  <a:lnTo>
                    <a:pt x="5565557" y="1918462"/>
                  </a:lnTo>
                  <a:lnTo>
                    <a:pt x="5518776" y="1929480"/>
                  </a:lnTo>
                  <a:lnTo>
                    <a:pt x="5469709" y="1939984"/>
                  </a:lnTo>
                  <a:lnTo>
                    <a:pt x="5418444" y="1949955"/>
                  </a:lnTo>
                  <a:lnTo>
                    <a:pt x="5365071" y="1959373"/>
                  </a:lnTo>
                  <a:lnTo>
                    <a:pt x="5309679" y="1968218"/>
                  </a:lnTo>
                  <a:lnTo>
                    <a:pt x="5252355" y="1976469"/>
                  </a:lnTo>
                  <a:lnTo>
                    <a:pt x="5193189" y="1984108"/>
                  </a:lnTo>
                  <a:lnTo>
                    <a:pt x="5132270" y="1991113"/>
                  </a:lnTo>
                  <a:lnTo>
                    <a:pt x="5069686" y="1997466"/>
                  </a:lnTo>
                  <a:lnTo>
                    <a:pt x="5005526" y="2003146"/>
                  </a:lnTo>
                  <a:lnTo>
                    <a:pt x="4939880" y="2008134"/>
                  </a:lnTo>
                  <a:lnTo>
                    <a:pt x="4872834" y="2012408"/>
                  </a:lnTo>
                  <a:lnTo>
                    <a:pt x="4804480" y="2015951"/>
                  </a:lnTo>
                  <a:lnTo>
                    <a:pt x="4734904" y="2018740"/>
                  </a:lnTo>
                  <a:lnTo>
                    <a:pt x="4664197" y="2020758"/>
                  </a:lnTo>
                  <a:lnTo>
                    <a:pt x="4592446" y="2021983"/>
                  </a:lnTo>
                  <a:lnTo>
                    <a:pt x="4519740" y="2022395"/>
                  </a:lnTo>
                  <a:lnTo>
                    <a:pt x="4447035" y="2021983"/>
                  </a:lnTo>
                  <a:lnTo>
                    <a:pt x="4375284" y="2020758"/>
                  </a:lnTo>
                  <a:lnTo>
                    <a:pt x="4304577" y="2018740"/>
                  </a:lnTo>
                  <a:lnTo>
                    <a:pt x="4235001" y="2015951"/>
                  </a:lnTo>
                  <a:lnTo>
                    <a:pt x="4166646" y="2012408"/>
                  </a:lnTo>
                  <a:lnTo>
                    <a:pt x="4099601" y="2008134"/>
                  </a:lnTo>
                  <a:lnTo>
                    <a:pt x="4033954" y="2003146"/>
                  </a:lnTo>
                  <a:lnTo>
                    <a:pt x="3969795" y="1997466"/>
                  </a:lnTo>
                  <a:lnTo>
                    <a:pt x="3907211" y="1991113"/>
                  </a:lnTo>
                  <a:lnTo>
                    <a:pt x="3846292" y="1984108"/>
                  </a:lnTo>
                  <a:lnTo>
                    <a:pt x="3787126" y="1976469"/>
                  </a:lnTo>
                  <a:lnTo>
                    <a:pt x="3729802" y="1968218"/>
                  </a:lnTo>
                  <a:lnTo>
                    <a:pt x="3674409" y="1959373"/>
                  </a:lnTo>
                  <a:lnTo>
                    <a:pt x="3621037" y="1949955"/>
                  </a:lnTo>
                  <a:lnTo>
                    <a:pt x="3569772" y="1939984"/>
                  </a:lnTo>
                  <a:lnTo>
                    <a:pt x="3520705" y="1929480"/>
                  </a:lnTo>
                  <a:lnTo>
                    <a:pt x="3473924" y="1918462"/>
                  </a:lnTo>
                  <a:lnTo>
                    <a:pt x="3429517" y="1906951"/>
                  </a:lnTo>
                  <a:lnTo>
                    <a:pt x="3387575" y="1894967"/>
                  </a:lnTo>
                  <a:lnTo>
                    <a:pt x="3348184" y="1882529"/>
                  </a:lnTo>
                  <a:lnTo>
                    <a:pt x="3311435" y="1869657"/>
                  </a:lnTo>
                  <a:lnTo>
                    <a:pt x="3246215" y="1842692"/>
                  </a:lnTo>
                  <a:lnTo>
                    <a:pt x="3192624" y="1814232"/>
                  </a:lnTo>
                  <a:lnTo>
                    <a:pt x="3151373" y="1784436"/>
                  </a:lnTo>
                  <a:lnTo>
                    <a:pt x="3123172" y="1753463"/>
                  </a:lnTo>
                  <a:lnTo>
                    <a:pt x="3108732" y="1721473"/>
                  </a:lnTo>
                  <a:lnTo>
                    <a:pt x="3106893" y="1705146"/>
                  </a:lnTo>
                  <a:close/>
                </a:path>
                <a:path w="8909050" h="2800985" extrusionOk="0">
                  <a:moveTo>
                    <a:pt x="6083262" y="389499"/>
                  </a:moveTo>
                  <a:lnTo>
                    <a:pt x="6085101" y="373173"/>
                  </a:lnTo>
                  <a:lnTo>
                    <a:pt x="6090557" y="357062"/>
                  </a:lnTo>
                  <a:lnTo>
                    <a:pt x="6127742" y="310213"/>
                  </a:lnTo>
                  <a:lnTo>
                    <a:pt x="6168993" y="280418"/>
                  </a:lnTo>
                  <a:lnTo>
                    <a:pt x="6222584" y="251958"/>
                  </a:lnTo>
                  <a:lnTo>
                    <a:pt x="6287804" y="224993"/>
                  </a:lnTo>
                  <a:lnTo>
                    <a:pt x="6324553" y="212122"/>
                  </a:lnTo>
                  <a:lnTo>
                    <a:pt x="6363944" y="199683"/>
                  </a:lnTo>
                  <a:lnTo>
                    <a:pt x="6405886" y="187699"/>
                  </a:lnTo>
                  <a:lnTo>
                    <a:pt x="6450293" y="176187"/>
                  </a:lnTo>
                  <a:lnTo>
                    <a:pt x="6497074" y="165169"/>
                  </a:lnTo>
                  <a:lnTo>
                    <a:pt x="6546141" y="154665"/>
                  </a:lnTo>
                  <a:lnTo>
                    <a:pt x="6597406" y="144694"/>
                  </a:lnTo>
                  <a:lnTo>
                    <a:pt x="6650778" y="135276"/>
                  </a:lnTo>
                  <a:lnTo>
                    <a:pt x="6706171" y="126431"/>
                  </a:lnTo>
                  <a:lnTo>
                    <a:pt x="6763495" y="118179"/>
                  </a:lnTo>
                  <a:lnTo>
                    <a:pt x="6822661" y="110540"/>
                  </a:lnTo>
                  <a:lnTo>
                    <a:pt x="6883580" y="103534"/>
                  </a:lnTo>
                  <a:lnTo>
                    <a:pt x="6946164" y="97180"/>
                  </a:lnTo>
                  <a:lnTo>
                    <a:pt x="7010323" y="91500"/>
                  </a:lnTo>
                  <a:lnTo>
                    <a:pt x="7075970" y="86512"/>
                  </a:lnTo>
                  <a:lnTo>
                    <a:pt x="7143015" y="82237"/>
                  </a:lnTo>
                  <a:lnTo>
                    <a:pt x="7211370" y="78695"/>
                  </a:lnTo>
                  <a:lnTo>
                    <a:pt x="7280946" y="75905"/>
                  </a:lnTo>
                  <a:lnTo>
                    <a:pt x="7351653" y="73887"/>
                  </a:lnTo>
                  <a:lnTo>
                    <a:pt x="7423404" y="72662"/>
                  </a:lnTo>
                  <a:lnTo>
                    <a:pt x="7496109" y="72249"/>
                  </a:lnTo>
                  <a:lnTo>
                    <a:pt x="7568815" y="72662"/>
                  </a:lnTo>
                  <a:lnTo>
                    <a:pt x="7640566" y="73887"/>
                  </a:lnTo>
                  <a:lnTo>
                    <a:pt x="7711273" y="75905"/>
                  </a:lnTo>
                  <a:lnTo>
                    <a:pt x="7780849" y="78695"/>
                  </a:lnTo>
                  <a:lnTo>
                    <a:pt x="7849203" y="82237"/>
                  </a:lnTo>
                  <a:lnTo>
                    <a:pt x="7916249" y="86512"/>
                  </a:lnTo>
                  <a:lnTo>
                    <a:pt x="7981895" y="91500"/>
                  </a:lnTo>
                  <a:lnTo>
                    <a:pt x="8046055" y="97180"/>
                  </a:lnTo>
                  <a:lnTo>
                    <a:pt x="8108639" y="103534"/>
                  </a:lnTo>
                  <a:lnTo>
                    <a:pt x="8169558" y="110540"/>
                  </a:lnTo>
                  <a:lnTo>
                    <a:pt x="8228724" y="118179"/>
                  </a:lnTo>
                  <a:lnTo>
                    <a:pt x="8286048" y="126431"/>
                  </a:lnTo>
                  <a:lnTo>
                    <a:pt x="8341440" y="135276"/>
                  </a:lnTo>
                  <a:lnTo>
                    <a:pt x="8394813" y="144694"/>
                  </a:lnTo>
                  <a:lnTo>
                    <a:pt x="8446078" y="154665"/>
                  </a:lnTo>
                  <a:lnTo>
                    <a:pt x="8495145" y="165169"/>
                  </a:lnTo>
                  <a:lnTo>
                    <a:pt x="8541926" y="176187"/>
                  </a:lnTo>
                  <a:lnTo>
                    <a:pt x="8586332" y="187699"/>
                  </a:lnTo>
                  <a:lnTo>
                    <a:pt x="8628275" y="199683"/>
                  </a:lnTo>
                  <a:lnTo>
                    <a:pt x="8667666" y="212122"/>
                  </a:lnTo>
                  <a:lnTo>
                    <a:pt x="8704415" y="224993"/>
                  </a:lnTo>
                  <a:lnTo>
                    <a:pt x="8769635" y="251958"/>
                  </a:lnTo>
                  <a:lnTo>
                    <a:pt x="8823226" y="280418"/>
                  </a:lnTo>
                  <a:lnTo>
                    <a:pt x="8864477" y="310213"/>
                  </a:lnTo>
                  <a:lnTo>
                    <a:pt x="8892677" y="341185"/>
                  </a:lnTo>
                  <a:lnTo>
                    <a:pt x="8908957" y="389499"/>
                  </a:lnTo>
                  <a:lnTo>
                    <a:pt x="8892677" y="437813"/>
                  </a:lnTo>
                  <a:lnTo>
                    <a:pt x="8864477" y="468784"/>
                  </a:lnTo>
                  <a:lnTo>
                    <a:pt x="8823226" y="498580"/>
                  </a:lnTo>
                  <a:lnTo>
                    <a:pt x="8769635" y="527040"/>
                  </a:lnTo>
                  <a:lnTo>
                    <a:pt x="8704415" y="554004"/>
                  </a:lnTo>
                  <a:lnTo>
                    <a:pt x="8667666" y="566876"/>
                  </a:lnTo>
                  <a:lnTo>
                    <a:pt x="8628275" y="579314"/>
                  </a:lnTo>
                  <a:lnTo>
                    <a:pt x="8586332" y="591299"/>
                  </a:lnTo>
                  <a:lnTo>
                    <a:pt x="8541926" y="602810"/>
                  </a:lnTo>
                  <a:lnTo>
                    <a:pt x="8495145" y="613828"/>
                  </a:lnTo>
                  <a:lnTo>
                    <a:pt x="8446078" y="624332"/>
                  </a:lnTo>
                  <a:lnTo>
                    <a:pt x="8394813" y="634304"/>
                  </a:lnTo>
                  <a:lnTo>
                    <a:pt x="8341440" y="643722"/>
                  </a:lnTo>
                  <a:lnTo>
                    <a:pt x="8286048" y="652567"/>
                  </a:lnTo>
                  <a:lnTo>
                    <a:pt x="8228724" y="660819"/>
                  </a:lnTo>
                  <a:lnTo>
                    <a:pt x="8169558" y="668458"/>
                  </a:lnTo>
                  <a:lnTo>
                    <a:pt x="8108639" y="675464"/>
                  </a:lnTo>
                  <a:lnTo>
                    <a:pt x="8046055" y="681817"/>
                  </a:lnTo>
                  <a:lnTo>
                    <a:pt x="7981895" y="687497"/>
                  </a:lnTo>
                  <a:lnTo>
                    <a:pt x="7916249" y="692485"/>
                  </a:lnTo>
                  <a:lnTo>
                    <a:pt x="7849203" y="696760"/>
                  </a:lnTo>
                  <a:lnTo>
                    <a:pt x="7780849" y="700303"/>
                  </a:lnTo>
                  <a:lnTo>
                    <a:pt x="7711273" y="703093"/>
                  </a:lnTo>
                  <a:lnTo>
                    <a:pt x="7640566" y="705110"/>
                  </a:lnTo>
                  <a:lnTo>
                    <a:pt x="7568815" y="706335"/>
                  </a:lnTo>
                  <a:lnTo>
                    <a:pt x="7496109" y="706748"/>
                  </a:lnTo>
                  <a:lnTo>
                    <a:pt x="7423404" y="706335"/>
                  </a:lnTo>
                  <a:lnTo>
                    <a:pt x="7351653" y="705110"/>
                  </a:lnTo>
                  <a:lnTo>
                    <a:pt x="7280946" y="703093"/>
                  </a:lnTo>
                  <a:lnTo>
                    <a:pt x="7211370" y="700303"/>
                  </a:lnTo>
                  <a:lnTo>
                    <a:pt x="7143015" y="696760"/>
                  </a:lnTo>
                  <a:lnTo>
                    <a:pt x="7075970" y="692485"/>
                  </a:lnTo>
                  <a:lnTo>
                    <a:pt x="7010323" y="687497"/>
                  </a:lnTo>
                  <a:lnTo>
                    <a:pt x="6946164" y="681817"/>
                  </a:lnTo>
                  <a:lnTo>
                    <a:pt x="6883580" y="675464"/>
                  </a:lnTo>
                  <a:lnTo>
                    <a:pt x="6822661" y="668458"/>
                  </a:lnTo>
                  <a:lnTo>
                    <a:pt x="6763495" y="660819"/>
                  </a:lnTo>
                  <a:lnTo>
                    <a:pt x="6706171" y="652567"/>
                  </a:lnTo>
                  <a:lnTo>
                    <a:pt x="6650778" y="643722"/>
                  </a:lnTo>
                  <a:lnTo>
                    <a:pt x="6597406" y="634304"/>
                  </a:lnTo>
                  <a:lnTo>
                    <a:pt x="6546141" y="624332"/>
                  </a:lnTo>
                  <a:lnTo>
                    <a:pt x="6497074" y="613828"/>
                  </a:lnTo>
                  <a:lnTo>
                    <a:pt x="6450293" y="602810"/>
                  </a:lnTo>
                  <a:lnTo>
                    <a:pt x="6405886" y="591299"/>
                  </a:lnTo>
                  <a:lnTo>
                    <a:pt x="6363944" y="579314"/>
                  </a:lnTo>
                  <a:lnTo>
                    <a:pt x="6324553" y="566876"/>
                  </a:lnTo>
                  <a:lnTo>
                    <a:pt x="6287804" y="554004"/>
                  </a:lnTo>
                  <a:lnTo>
                    <a:pt x="6222584" y="527040"/>
                  </a:lnTo>
                  <a:lnTo>
                    <a:pt x="6168993" y="498580"/>
                  </a:lnTo>
                  <a:lnTo>
                    <a:pt x="6127742" y="468784"/>
                  </a:lnTo>
                  <a:lnTo>
                    <a:pt x="6099541" y="437813"/>
                  </a:lnTo>
                  <a:lnTo>
                    <a:pt x="6085101" y="405824"/>
                  </a:lnTo>
                  <a:lnTo>
                    <a:pt x="6083262" y="389499"/>
                  </a:lnTo>
                  <a:close/>
                </a:path>
                <a:path w="8909050" h="2800985" extrusionOk="0">
                  <a:moveTo>
                    <a:pt x="48999" y="389499"/>
                  </a:moveTo>
                  <a:lnTo>
                    <a:pt x="50838" y="373173"/>
                  </a:lnTo>
                  <a:lnTo>
                    <a:pt x="56294" y="357062"/>
                  </a:lnTo>
                  <a:lnTo>
                    <a:pt x="93480" y="310213"/>
                  </a:lnTo>
                  <a:lnTo>
                    <a:pt x="134731" y="280418"/>
                  </a:lnTo>
                  <a:lnTo>
                    <a:pt x="188322" y="251958"/>
                  </a:lnTo>
                  <a:lnTo>
                    <a:pt x="253542" y="224993"/>
                  </a:lnTo>
                  <a:lnTo>
                    <a:pt x="290292" y="212122"/>
                  </a:lnTo>
                  <a:lnTo>
                    <a:pt x="329682" y="199683"/>
                  </a:lnTo>
                  <a:lnTo>
                    <a:pt x="371625" y="187699"/>
                  </a:lnTo>
                  <a:lnTo>
                    <a:pt x="416032" y="176187"/>
                  </a:lnTo>
                  <a:lnTo>
                    <a:pt x="462813" y="165169"/>
                  </a:lnTo>
                  <a:lnTo>
                    <a:pt x="511880" y="154665"/>
                  </a:lnTo>
                  <a:lnTo>
                    <a:pt x="563145" y="144694"/>
                  </a:lnTo>
                  <a:lnTo>
                    <a:pt x="616518" y="135276"/>
                  </a:lnTo>
                  <a:lnTo>
                    <a:pt x="671910" y="126431"/>
                  </a:lnTo>
                  <a:lnTo>
                    <a:pt x="729234" y="118179"/>
                  </a:lnTo>
                  <a:lnTo>
                    <a:pt x="788400" y="110540"/>
                  </a:lnTo>
                  <a:lnTo>
                    <a:pt x="849319" y="103534"/>
                  </a:lnTo>
                  <a:lnTo>
                    <a:pt x="911903" y="97180"/>
                  </a:lnTo>
                  <a:lnTo>
                    <a:pt x="976063" y="91500"/>
                  </a:lnTo>
                  <a:lnTo>
                    <a:pt x="1041709" y="86512"/>
                  </a:lnTo>
                  <a:lnTo>
                    <a:pt x="1108754" y="82237"/>
                  </a:lnTo>
                  <a:lnTo>
                    <a:pt x="1177109" y="78695"/>
                  </a:lnTo>
                  <a:lnTo>
                    <a:pt x="1246684" y="75905"/>
                  </a:lnTo>
                  <a:lnTo>
                    <a:pt x="1317391" y="73887"/>
                  </a:lnTo>
                  <a:lnTo>
                    <a:pt x="1389142" y="72662"/>
                  </a:lnTo>
                  <a:lnTo>
                    <a:pt x="1461847" y="72249"/>
                  </a:lnTo>
                  <a:lnTo>
                    <a:pt x="1534551" y="72662"/>
                  </a:lnTo>
                  <a:lnTo>
                    <a:pt x="1606302" y="73887"/>
                  </a:lnTo>
                  <a:lnTo>
                    <a:pt x="1677009" y="75905"/>
                  </a:lnTo>
                  <a:lnTo>
                    <a:pt x="1746584" y="78695"/>
                  </a:lnTo>
                  <a:lnTo>
                    <a:pt x="1814939" y="82237"/>
                  </a:lnTo>
                  <a:lnTo>
                    <a:pt x="1881984" y="86512"/>
                  </a:lnTo>
                  <a:lnTo>
                    <a:pt x="1947631" y="91500"/>
                  </a:lnTo>
                  <a:lnTo>
                    <a:pt x="2011790" y="97180"/>
                  </a:lnTo>
                  <a:lnTo>
                    <a:pt x="2074374" y="103534"/>
                  </a:lnTo>
                  <a:lnTo>
                    <a:pt x="2135293" y="110540"/>
                  </a:lnTo>
                  <a:lnTo>
                    <a:pt x="2194459" y="118179"/>
                  </a:lnTo>
                  <a:lnTo>
                    <a:pt x="2251783" y="126431"/>
                  </a:lnTo>
                  <a:lnTo>
                    <a:pt x="2307175" y="135276"/>
                  </a:lnTo>
                  <a:lnTo>
                    <a:pt x="2360548" y="144694"/>
                  </a:lnTo>
                  <a:lnTo>
                    <a:pt x="2411813" y="154665"/>
                  </a:lnTo>
                  <a:lnTo>
                    <a:pt x="2460880" y="165169"/>
                  </a:lnTo>
                  <a:lnTo>
                    <a:pt x="2507661" y="176187"/>
                  </a:lnTo>
                  <a:lnTo>
                    <a:pt x="2552068" y="187699"/>
                  </a:lnTo>
                  <a:lnTo>
                    <a:pt x="2594011" y="199683"/>
                  </a:lnTo>
                  <a:lnTo>
                    <a:pt x="2633401" y="212122"/>
                  </a:lnTo>
                  <a:lnTo>
                    <a:pt x="2670151" y="224993"/>
                  </a:lnTo>
                  <a:lnTo>
                    <a:pt x="2735372" y="251958"/>
                  </a:lnTo>
                  <a:lnTo>
                    <a:pt x="2788962" y="280418"/>
                  </a:lnTo>
                  <a:lnTo>
                    <a:pt x="2830214" y="310213"/>
                  </a:lnTo>
                  <a:lnTo>
                    <a:pt x="2858415" y="341185"/>
                  </a:lnTo>
                  <a:lnTo>
                    <a:pt x="2874694" y="389499"/>
                  </a:lnTo>
                  <a:lnTo>
                    <a:pt x="2858415" y="437813"/>
                  </a:lnTo>
                  <a:lnTo>
                    <a:pt x="2830214" y="468784"/>
                  </a:lnTo>
                  <a:lnTo>
                    <a:pt x="2788962" y="498580"/>
                  </a:lnTo>
                  <a:lnTo>
                    <a:pt x="2735372" y="527040"/>
                  </a:lnTo>
                  <a:lnTo>
                    <a:pt x="2670151" y="554004"/>
                  </a:lnTo>
                  <a:lnTo>
                    <a:pt x="2633401" y="566876"/>
                  </a:lnTo>
                  <a:lnTo>
                    <a:pt x="2594011" y="579314"/>
                  </a:lnTo>
                  <a:lnTo>
                    <a:pt x="2552068" y="591299"/>
                  </a:lnTo>
                  <a:lnTo>
                    <a:pt x="2507661" y="602810"/>
                  </a:lnTo>
                  <a:lnTo>
                    <a:pt x="2460880" y="613828"/>
                  </a:lnTo>
                  <a:lnTo>
                    <a:pt x="2411813" y="624332"/>
                  </a:lnTo>
                  <a:lnTo>
                    <a:pt x="2360548" y="634304"/>
                  </a:lnTo>
                  <a:lnTo>
                    <a:pt x="2307175" y="643722"/>
                  </a:lnTo>
                  <a:lnTo>
                    <a:pt x="2251783" y="652567"/>
                  </a:lnTo>
                  <a:lnTo>
                    <a:pt x="2194459" y="660819"/>
                  </a:lnTo>
                  <a:lnTo>
                    <a:pt x="2135293" y="668458"/>
                  </a:lnTo>
                  <a:lnTo>
                    <a:pt x="2074374" y="675464"/>
                  </a:lnTo>
                  <a:lnTo>
                    <a:pt x="2011790" y="681817"/>
                  </a:lnTo>
                  <a:lnTo>
                    <a:pt x="1947631" y="687497"/>
                  </a:lnTo>
                  <a:lnTo>
                    <a:pt x="1881984" y="692485"/>
                  </a:lnTo>
                  <a:lnTo>
                    <a:pt x="1814939" y="696760"/>
                  </a:lnTo>
                  <a:lnTo>
                    <a:pt x="1746584" y="700303"/>
                  </a:lnTo>
                  <a:lnTo>
                    <a:pt x="1677009" y="703093"/>
                  </a:lnTo>
                  <a:lnTo>
                    <a:pt x="1606302" y="705110"/>
                  </a:lnTo>
                  <a:lnTo>
                    <a:pt x="1534551" y="706335"/>
                  </a:lnTo>
                  <a:lnTo>
                    <a:pt x="1461847" y="706748"/>
                  </a:lnTo>
                  <a:lnTo>
                    <a:pt x="1389142" y="706335"/>
                  </a:lnTo>
                  <a:lnTo>
                    <a:pt x="1317391" y="705110"/>
                  </a:lnTo>
                  <a:lnTo>
                    <a:pt x="1246684" y="703093"/>
                  </a:lnTo>
                  <a:lnTo>
                    <a:pt x="1177109" y="700303"/>
                  </a:lnTo>
                  <a:lnTo>
                    <a:pt x="1108754" y="696760"/>
                  </a:lnTo>
                  <a:lnTo>
                    <a:pt x="1041709" y="692485"/>
                  </a:lnTo>
                  <a:lnTo>
                    <a:pt x="976063" y="687497"/>
                  </a:lnTo>
                  <a:lnTo>
                    <a:pt x="911903" y="681817"/>
                  </a:lnTo>
                  <a:lnTo>
                    <a:pt x="849319" y="675464"/>
                  </a:lnTo>
                  <a:lnTo>
                    <a:pt x="788400" y="668458"/>
                  </a:lnTo>
                  <a:lnTo>
                    <a:pt x="729234" y="660819"/>
                  </a:lnTo>
                  <a:lnTo>
                    <a:pt x="671910" y="652567"/>
                  </a:lnTo>
                  <a:lnTo>
                    <a:pt x="616518" y="643722"/>
                  </a:lnTo>
                  <a:lnTo>
                    <a:pt x="563145" y="634304"/>
                  </a:lnTo>
                  <a:lnTo>
                    <a:pt x="511880" y="624332"/>
                  </a:lnTo>
                  <a:lnTo>
                    <a:pt x="462813" y="613828"/>
                  </a:lnTo>
                  <a:lnTo>
                    <a:pt x="416032" y="602810"/>
                  </a:lnTo>
                  <a:lnTo>
                    <a:pt x="371625" y="591299"/>
                  </a:lnTo>
                  <a:lnTo>
                    <a:pt x="329682" y="579314"/>
                  </a:lnTo>
                  <a:lnTo>
                    <a:pt x="290292" y="566876"/>
                  </a:lnTo>
                  <a:lnTo>
                    <a:pt x="253542" y="554004"/>
                  </a:lnTo>
                  <a:lnTo>
                    <a:pt x="188322" y="527040"/>
                  </a:lnTo>
                  <a:lnTo>
                    <a:pt x="134731" y="498580"/>
                  </a:lnTo>
                  <a:lnTo>
                    <a:pt x="93480" y="468784"/>
                  </a:lnTo>
                  <a:lnTo>
                    <a:pt x="65279" y="437813"/>
                  </a:lnTo>
                  <a:lnTo>
                    <a:pt x="50838" y="405824"/>
                  </a:lnTo>
                  <a:lnTo>
                    <a:pt x="48999" y="389499"/>
                  </a:lnTo>
                  <a:close/>
                </a:path>
                <a:path w="8909050" h="2800985" extrusionOk="0">
                  <a:moveTo>
                    <a:pt x="0" y="1023997"/>
                  </a:moveTo>
                  <a:lnTo>
                    <a:pt x="1838" y="1007672"/>
                  </a:lnTo>
                  <a:lnTo>
                    <a:pt x="7294" y="991561"/>
                  </a:lnTo>
                  <a:lnTo>
                    <a:pt x="44480" y="944712"/>
                  </a:lnTo>
                  <a:lnTo>
                    <a:pt x="85731" y="914916"/>
                  </a:lnTo>
                  <a:lnTo>
                    <a:pt x="139322" y="886457"/>
                  </a:lnTo>
                  <a:lnTo>
                    <a:pt x="204542" y="859492"/>
                  </a:lnTo>
                  <a:lnTo>
                    <a:pt x="241292" y="846620"/>
                  </a:lnTo>
                  <a:lnTo>
                    <a:pt x="280682" y="834182"/>
                  </a:lnTo>
                  <a:lnTo>
                    <a:pt x="322625" y="822197"/>
                  </a:lnTo>
                  <a:lnTo>
                    <a:pt x="367032" y="810686"/>
                  </a:lnTo>
                  <a:lnTo>
                    <a:pt x="413813" y="799668"/>
                  </a:lnTo>
                  <a:lnTo>
                    <a:pt x="462880" y="789164"/>
                  </a:lnTo>
                  <a:lnTo>
                    <a:pt x="514145" y="779192"/>
                  </a:lnTo>
                  <a:lnTo>
                    <a:pt x="567518" y="769774"/>
                  </a:lnTo>
                  <a:lnTo>
                    <a:pt x="622911" y="760929"/>
                  </a:lnTo>
                  <a:lnTo>
                    <a:pt x="680234" y="752677"/>
                  </a:lnTo>
                  <a:lnTo>
                    <a:pt x="739400" y="745038"/>
                  </a:lnTo>
                  <a:lnTo>
                    <a:pt x="800319" y="738032"/>
                  </a:lnTo>
                  <a:lnTo>
                    <a:pt x="862903" y="731679"/>
                  </a:lnTo>
                  <a:lnTo>
                    <a:pt x="927063" y="725999"/>
                  </a:lnTo>
                  <a:lnTo>
                    <a:pt x="992709" y="721011"/>
                  </a:lnTo>
                  <a:lnTo>
                    <a:pt x="1059754" y="716736"/>
                  </a:lnTo>
                  <a:lnTo>
                    <a:pt x="1128109" y="713193"/>
                  </a:lnTo>
                  <a:lnTo>
                    <a:pt x="1197684" y="710403"/>
                  </a:lnTo>
                  <a:lnTo>
                    <a:pt x="1268391" y="708386"/>
                  </a:lnTo>
                  <a:lnTo>
                    <a:pt x="1340142" y="707161"/>
                  </a:lnTo>
                  <a:lnTo>
                    <a:pt x="1412847" y="706748"/>
                  </a:lnTo>
                  <a:lnTo>
                    <a:pt x="1485552" y="707161"/>
                  </a:lnTo>
                  <a:lnTo>
                    <a:pt x="1557302" y="708386"/>
                  </a:lnTo>
                  <a:lnTo>
                    <a:pt x="1628009" y="710403"/>
                  </a:lnTo>
                  <a:lnTo>
                    <a:pt x="1697584" y="713193"/>
                  </a:lnTo>
                  <a:lnTo>
                    <a:pt x="1765939" y="716736"/>
                  </a:lnTo>
                  <a:lnTo>
                    <a:pt x="1832984" y="721011"/>
                  </a:lnTo>
                  <a:lnTo>
                    <a:pt x="1898631" y="725999"/>
                  </a:lnTo>
                  <a:lnTo>
                    <a:pt x="1962790" y="731679"/>
                  </a:lnTo>
                  <a:lnTo>
                    <a:pt x="2025374" y="738032"/>
                  </a:lnTo>
                  <a:lnTo>
                    <a:pt x="2086293" y="745038"/>
                  </a:lnTo>
                  <a:lnTo>
                    <a:pt x="2145459" y="752677"/>
                  </a:lnTo>
                  <a:lnTo>
                    <a:pt x="2202783" y="760929"/>
                  </a:lnTo>
                  <a:lnTo>
                    <a:pt x="2258175" y="769774"/>
                  </a:lnTo>
                  <a:lnTo>
                    <a:pt x="2311548" y="779192"/>
                  </a:lnTo>
                  <a:lnTo>
                    <a:pt x="2362813" y="789164"/>
                  </a:lnTo>
                  <a:lnTo>
                    <a:pt x="2411880" y="799668"/>
                  </a:lnTo>
                  <a:lnTo>
                    <a:pt x="2458662" y="810686"/>
                  </a:lnTo>
                  <a:lnTo>
                    <a:pt x="2503068" y="822197"/>
                  </a:lnTo>
                  <a:lnTo>
                    <a:pt x="2545011" y="834182"/>
                  </a:lnTo>
                  <a:lnTo>
                    <a:pt x="2584402" y="846620"/>
                  </a:lnTo>
                  <a:lnTo>
                    <a:pt x="2621151" y="859492"/>
                  </a:lnTo>
                  <a:lnTo>
                    <a:pt x="2686372" y="886457"/>
                  </a:lnTo>
                  <a:lnTo>
                    <a:pt x="2739963" y="914916"/>
                  </a:lnTo>
                  <a:lnTo>
                    <a:pt x="2781214" y="944712"/>
                  </a:lnTo>
                  <a:lnTo>
                    <a:pt x="2809415" y="975683"/>
                  </a:lnTo>
                  <a:lnTo>
                    <a:pt x="2825694" y="1023997"/>
                  </a:lnTo>
                  <a:lnTo>
                    <a:pt x="2809415" y="1072309"/>
                  </a:lnTo>
                  <a:lnTo>
                    <a:pt x="2781214" y="1103279"/>
                  </a:lnTo>
                  <a:lnTo>
                    <a:pt x="2739963" y="1133073"/>
                  </a:lnTo>
                  <a:lnTo>
                    <a:pt x="2686372" y="1161533"/>
                  </a:lnTo>
                  <a:lnTo>
                    <a:pt x="2621151" y="1188497"/>
                  </a:lnTo>
                  <a:lnTo>
                    <a:pt x="2584402" y="1201369"/>
                  </a:lnTo>
                  <a:lnTo>
                    <a:pt x="2545011" y="1213807"/>
                  </a:lnTo>
                  <a:lnTo>
                    <a:pt x="2503068" y="1225792"/>
                  </a:lnTo>
                  <a:lnTo>
                    <a:pt x="2458662" y="1237304"/>
                  </a:lnTo>
                  <a:lnTo>
                    <a:pt x="2411880" y="1248322"/>
                  </a:lnTo>
                  <a:lnTo>
                    <a:pt x="2362813" y="1258827"/>
                  </a:lnTo>
                  <a:lnTo>
                    <a:pt x="2311548" y="1268798"/>
                  </a:lnTo>
                  <a:lnTo>
                    <a:pt x="2258175" y="1278217"/>
                  </a:lnTo>
                  <a:lnTo>
                    <a:pt x="2202783" y="1287062"/>
                  </a:lnTo>
                  <a:lnTo>
                    <a:pt x="2145459" y="1295315"/>
                  </a:lnTo>
                  <a:lnTo>
                    <a:pt x="2086293" y="1302954"/>
                  </a:lnTo>
                  <a:lnTo>
                    <a:pt x="2025374" y="1309960"/>
                  </a:lnTo>
                  <a:lnTo>
                    <a:pt x="1962790" y="1316314"/>
                  </a:lnTo>
                  <a:lnTo>
                    <a:pt x="1898631" y="1321995"/>
                  </a:lnTo>
                  <a:lnTo>
                    <a:pt x="1832984" y="1326983"/>
                  </a:lnTo>
                  <a:lnTo>
                    <a:pt x="1765939" y="1331258"/>
                  </a:lnTo>
                  <a:lnTo>
                    <a:pt x="1697584" y="1334801"/>
                  </a:lnTo>
                  <a:lnTo>
                    <a:pt x="1628009" y="1337591"/>
                  </a:lnTo>
                  <a:lnTo>
                    <a:pt x="1557302" y="1339609"/>
                  </a:lnTo>
                  <a:lnTo>
                    <a:pt x="1485552" y="1340834"/>
                  </a:lnTo>
                  <a:lnTo>
                    <a:pt x="1412847" y="1341247"/>
                  </a:lnTo>
                  <a:lnTo>
                    <a:pt x="1340142" y="1340834"/>
                  </a:lnTo>
                  <a:lnTo>
                    <a:pt x="1268391" y="1339609"/>
                  </a:lnTo>
                  <a:lnTo>
                    <a:pt x="1197684" y="1337591"/>
                  </a:lnTo>
                  <a:lnTo>
                    <a:pt x="1128109" y="1334801"/>
                  </a:lnTo>
                  <a:lnTo>
                    <a:pt x="1059754" y="1331258"/>
                  </a:lnTo>
                  <a:lnTo>
                    <a:pt x="992709" y="1326983"/>
                  </a:lnTo>
                  <a:lnTo>
                    <a:pt x="927063" y="1321995"/>
                  </a:lnTo>
                  <a:lnTo>
                    <a:pt x="862903" y="1316314"/>
                  </a:lnTo>
                  <a:lnTo>
                    <a:pt x="800319" y="1309960"/>
                  </a:lnTo>
                  <a:lnTo>
                    <a:pt x="739400" y="1302954"/>
                  </a:lnTo>
                  <a:lnTo>
                    <a:pt x="680234" y="1295315"/>
                  </a:lnTo>
                  <a:lnTo>
                    <a:pt x="622911" y="1287062"/>
                  </a:lnTo>
                  <a:lnTo>
                    <a:pt x="567518" y="1278217"/>
                  </a:lnTo>
                  <a:lnTo>
                    <a:pt x="514145" y="1268798"/>
                  </a:lnTo>
                  <a:lnTo>
                    <a:pt x="462880" y="1258827"/>
                  </a:lnTo>
                  <a:lnTo>
                    <a:pt x="413813" y="1248322"/>
                  </a:lnTo>
                  <a:lnTo>
                    <a:pt x="367032" y="1237304"/>
                  </a:lnTo>
                  <a:lnTo>
                    <a:pt x="322625" y="1225792"/>
                  </a:lnTo>
                  <a:lnTo>
                    <a:pt x="280682" y="1213807"/>
                  </a:lnTo>
                  <a:lnTo>
                    <a:pt x="241292" y="1201369"/>
                  </a:lnTo>
                  <a:lnTo>
                    <a:pt x="204542" y="1188497"/>
                  </a:lnTo>
                  <a:lnTo>
                    <a:pt x="139322" y="1161533"/>
                  </a:lnTo>
                  <a:lnTo>
                    <a:pt x="85731" y="1133073"/>
                  </a:lnTo>
                  <a:lnTo>
                    <a:pt x="44480" y="1103279"/>
                  </a:lnTo>
                  <a:lnTo>
                    <a:pt x="16279" y="1072309"/>
                  </a:lnTo>
                  <a:lnTo>
                    <a:pt x="1838" y="1040322"/>
                  </a:lnTo>
                  <a:lnTo>
                    <a:pt x="0" y="1023997"/>
                  </a:lnTo>
                  <a:close/>
                </a:path>
                <a:path w="8909050" h="2800985" extrusionOk="0">
                  <a:moveTo>
                    <a:pt x="29699" y="2483694"/>
                  </a:moveTo>
                  <a:lnTo>
                    <a:pt x="31538" y="2467370"/>
                  </a:lnTo>
                  <a:lnTo>
                    <a:pt x="36994" y="2451260"/>
                  </a:lnTo>
                  <a:lnTo>
                    <a:pt x="74180" y="2404413"/>
                  </a:lnTo>
                  <a:lnTo>
                    <a:pt x="115431" y="2374618"/>
                  </a:lnTo>
                  <a:lnTo>
                    <a:pt x="169022" y="2346159"/>
                  </a:lnTo>
                  <a:lnTo>
                    <a:pt x="234242" y="2319195"/>
                  </a:lnTo>
                  <a:lnTo>
                    <a:pt x="270992" y="2306323"/>
                  </a:lnTo>
                  <a:lnTo>
                    <a:pt x="310382" y="2293884"/>
                  </a:lnTo>
                  <a:lnTo>
                    <a:pt x="352325" y="2281900"/>
                  </a:lnTo>
                  <a:lnTo>
                    <a:pt x="396732" y="2270388"/>
                  </a:lnTo>
                  <a:lnTo>
                    <a:pt x="443513" y="2259370"/>
                  </a:lnTo>
                  <a:lnTo>
                    <a:pt x="492580" y="2248865"/>
                  </a:lnTo>
                  <a:lnTo>
                    <a:pt x="543845" y="2238893"/>
                  </a:lnTo>
                  <a:lnTo>
                    <a:pt x="597218" y="2229475"/>
                  </a:lnTo>
                  <a:lnTo>
                    <a:pt x="652611" y="2220630"/>
                  </a:lnTo>
                  <a:lnTo>
                    <a:pt x="709934" y="2212377"/>
                  </a:lnTo>
                  <a:lnTo>
                    <a:pt x="769100" y="2204738"/>
                  </a:lnTo>
                  <a:lnTo>
                    <a:pt x="830019" y="2197731"/>
                  </a:lnTo>
                  <a:lnTo>
                    <a:pt x="892603" y="2191378"/>
                  </a:lnTo>
                  <a:lnTo>
                    <a:pt x="956763" y="2185697"/>
                  </a:lnTo>
                  <a:lnTo>
                    <a:pt x="1022409" y="2180709"/>
                  </a:lnTo>
                  <a:lnTo>
                    <a:pt x="1089454" y="2176434"/>
                  </a:lnTo>
                  <a:lnTo>
                    <a:pt x="1157809" y="2172891"/>
                  </a:lnTo>
                  <a:lnTo>
                    <a:pt x="1227384" y="2170101"/>
                  </a:lnTo>
                  <a:lnTo>
                    <a:pt x="1298091" y="2168083"/>
                  </a:lnTo>
                  <a:lnTo>
                    <a:pt x="1369842" y="2166858"/>
                  </a:lnTo>
                  <a:lnTo>
                    <a:pt x="1442547" y="2166445"/>
                  </a:lnTo>
                  <a:lnTo>
                    <a:pt x="1515251" y="2166858"/>
                  </a:lnTo>
                  <a:lnTo>
                    <a:pt x="1587002" y="2168083"/>
                  </a:lnTo>
                  <a:lnTo>
                    <a:pt x="1657709" y="2170101"/>
                  </a:lnTo>
                  <a:lnTo>
                    <a:pt x="1727284" y="2172891"/>
                  </a:lnTo>
                  <a:lnTo>
                    <a:pt x="1795639" y="2176434"/>
                  </a:lnTo>
                  <a:lnTo>
                    <a:pt x="1862684" y="2180709"/>
                  </a:lnTo>
                  <a:lnTo>
                    <a:pt x="1928331" y="2185697"/>
                  </a:lnTo>
                  <a:lnTo>
                    <a:pt x="1992490" y="2191378"/>
                  </a:lnTo>
                  <a:lnTo>
                    <a:pt x="2055074" y="2197731"/>
                  </a:lnTo>
                  <a:lnTo>
                    <a:pt x="2115993" y="2204738"/>
                  </a:lnTo>
                  <a:lnTo>
                    <a:pt x="2175159" y="2212377"/>
                  </a:lnTo>
                  <a:lnTo>
                    <a:pt x="2232483" y="2220630"/>
                  </a:lnTo>
                  <a:lnTo>
                    <a:pt x="2287875" y="2229475"/>
                  </a:lnTo>
                  <a:lnTo>
                    <a:pt x="2341248" y="2238893"/>
                  </a:lnTo>
                  <a:lnTo>
                    <a:pt x="2392513" y="2248865"/>
                  </a:lnTo>
                  <a:lnTo>
                    <a:pt x="2441580" y="2259370"/>
                  </a:lnTo>
                  <a:lnTo>
                    <a:pt x="2488361" y="2270388"/>
                  </a:lnTo>
                  <a:lnTo>
                    <a:pt x="2532768" y="2281900"/>
                  </a:lnTo>
                  <a:lnTo>
                    <a:pt x="2574711" y="2293884"/>
                  </a:lnTo>
                  <a:lnTo>
                    <a:pt x="2614102" y="2306323"/>
                  </a:lnTo>
                  <a:lnTo>
                    <a:pt x="2650851" y="2319195"/>
                  </a:lnTo>
                  <a:lnTo>
                    <a:pt x="2716072" y="2346159"/>
                  </a:lnTo>
                  <a:lnTo>
                    <a:pt x="2769663" y="2374618"/>
                  </a:lnTo>
                  <a:lnTo>
                    <a:pt x="2810914" y="2404413"/>
                  </a:lnTo>
                  <a:lnTo>
                    <a:pt x="2839115" y="2435383"/>
                  </a:lnTo>
                  <a:lnTo>
                    <a:pt x="2855394" y="2483694"/>
                  </a:lnTo>
                  <a:lnTo>
                    <a:pt x="2839115" y="2532011"/>
                  </a:lnTo>
                  <a:lnTo>
                    <a:pt x="2810914" y="2562984"/>
                  </a:lnTo>
                  <a:lnTo>
                    <a:pt x="2769663" y="2592781"/>
                  </a:lnTo>
                  <a:lnTo>
                    <a:pt x="2716072" y="2621241"/>
                  </a:lnTo>
                  <a:lnTo>
                    <a:pt x="2650851" y="2648205"/>
                  </a:lnTo>
                  <a:lnTo>
                    <a:pt x="2614102" y="2661077"/>
                  </a:lnTo>
                  <a:lnTo>
                    <a:pt x="2574711" y="2673515"/>
                  </a:lnTo>
                  <a:lnTo>
                    <a:pt x="2532768" y="2685500"/>
                  </a:lnTo>
                  <a:lnTo>
                    <a:pt x="2488361" y="2697011"/>
                  </a:lnTo>
                  <a:lnTo>
                    <a:pt x="2441580" y="2708028"/>
                  </a:lnTo>
                  <a:lnTo>
                    <a:pt x="2392513" y="2718533"/>
                  </a:lnTo>
                  <a:lnTo>
                    <a:pt x="2341248" y="2728504"/>
                  </a:lnTo>
                  <a:lnTo>
                    <a:pt x="2287875" y="2737921"/>
                  </a:lnTo>
                  <a:lnTo>
                    <a:pt x="2232483" y="2746766"/>
                  </a:lnTo>
                  <a:lnTo>
                    <a:pt x="2175159" y="2755018"/>
                  </a:lnTo>
                  <a:lnTo>
                    <a:pt x="2115993" y="2762656"/>
                  </a:lnTo>
                  <a:lnTo>
                    <a:pt x="2055074" y="2769662"/>
                  </a:lnTo>
                  <a:lnTo>
                    <a:pt x="1992490" y="2776015"/>
                  </a:lnTo>
                  <a:lnTo>
                    <a:pt x="1928331" y="2781695"/>
                  </a:lnTo>
                  <a:lnTo>
                    <a:pt x="1862684" y="2786682"/>
                  </a:lnTo>
                  <a:lnTo>
                    <a:pt x="1795639" y="2790957"/>
                  </a:lnTo>
                  <a:lnTo>
                    <a:pt x="1727284" y="2794499"/>
                  </a:lnTo>
                  <a:lnTo>
                    <a:pt x="1657709" y="2797289"/>
                  </a:lnTo>
                  <a:lnTo>
                    <a:pt x="1587002" y="2799306"/>
                  </a:lnTo>
                  <a:lnTo>
                    <a:pt x="1515251" y="2800531"/>
                  </a:lnTo>
                  <a:lnTo>
                    <a:pt x="1442547" y="2800944"/>
                  </a:lnTo>
                  <a:lnTo>
                    <a:pt x="1369842" y="2800531"/>
                  </a:lnTo>
                  <a:lnTo>
                    <a:pt x="1298091" y="2799306"/>
                  </a:lnTo>
                  <a:lnTo>
                    <a:pt x="1227384" y="2797289"/>
                  </a:lnTo>
                  <a:lnTo>
                    <a:pt x="1157809" y="2794499"/>
                  </a:lnTo>
                  <a:lnTo>
                    <a:pt x="1089454" y="2790957"/>
                  </a:lnTo>
                  <a:lnTo>
                    <a:pt x="1022409" y="2786682"/>
                  </a:lnTo>
                  <a:lnTo>
                    <a:pt x="956763" y="2781695"/>
                  </a:lnTo>
                  <a:lnTo>
                    <a:pt x="892603" y="2776015"/>
                  </a:lnTo>
                  <a:lnTo>
                    <a:pt x="830019" y="2769662"/>
                  </a:lnTo>
                  <a:lnTo>
                    <a:pt x="769100" y="2762656"/>
                  </a:lnTo>
                  <a:lnTo>
                    <a:pt x="709934" y="2755018"/>
                  </a:lnTo>
                  <a:lnTo>
                    <a:pt x="652611" y="2746766"/>
                  </a:lnTo>
                  <a:lnTo>
                    <a:pt x="597218" y="2737921"/>
                  </a:lnTo>
                  <a:lnTo>
                    <a:pt x="543845" y="2728504"/>
                  </a:lnTo>
                  <a:lnTo>
                    <a:pt x="492580" y="2718533"/>
                  </a:lnTo>
                  <a:lnTo>
                    <a:pt x="443513" y="2708028"/>
                  </a:lnTo>
                  <a:lnTo>
                    <a:pt x="396732" y="2697011"/>
                  </a:lnTo>
                  <a:lnTo>
                    <a:pt x="352325" y="2685500"/>
                  </a:lnTo>
                  <a:lnTo>
                    <a:pt x="310382" y="2673515"/>
                  </a:lnTo>
                  <a:lnTo>
                    <a:pt x="270992" y="2661077"/>
                  </a:lnTo>
                  <a:lnTo>
                    <a:pt x="234242" y="2648205"/>
                  </a:lnTo>
                  <a:lnTo>
                    <a:pt x="169022" y="2621241"/>
                  </a:lnTo>
                  <a:lnTo>
                    <a:pt x="115431" y="2592781"/>
                  </a:lnTo>
                  <a:lnTo>
                    <a:pt x="74180" y="2562984"/>
                  </a:lnTo>
                  <a:lnTo>
                    <a:pt x="45979" y="2532011"/>
                  </a:lnTo>
                  <a:lnTo>
                    <a:pt x="31538" y="2500021"/>
                  </a:lnTo>
                  <a:lnTo>
                    <a:pt x="29699" y="2483694"/>
                  </a:lnTo>
                  <a:close/>
                </a:path>
                <a:path w="8909050" h="2800985" extrusionOk="0">
                  <a:moveTo>
                    <a:pt x="3118343" y="1011197"/>
                  </a:moveTo>
                  <a:lnTo>
                    <a:pt x="3120182" y="994872"/>
                  </a:lnTo>
                  <a:lnTo>
                    <a:pt x="3125638" y="978761"/>
                  </a:lnTo>
                  <a:lnTo>
                    <a:pt x="3162823" y="931912"/>
                  </a:lnTo>
                  <a:lnTo>
                    <a:pt x="3204074" y="902116"/>
                  </a:lnTo>
                  <a:lnTo>
                    <a:pt x="3257665" y="873657"/>
                  </a:lnTo>
                  <a:lnTo>
                    <a:pt x="3322885" y="846692"/>
                  </a:lnTo>
                  <a:lnTo>
                    <a:pt x="3359634" y="833820"/>
                  </a:lnTo>
                  <a:lnTo>
                    <a:pt x="3399025" y="821382"/>
                  </a:lnTo>
                  <a:lnTo>
                    <a:pt x="3440967" y="809397"/>
                  </a:lnTo>
                  <a:lnTo>
                    <a:pt x="3485374" y="797886"/>
                  </a:lnTo>
                  <a:lnTo>
                    <a:pt x="3532155" y="786868"/>
                  </a:lnTo>
                  <a:lnTo>
                    <a:pt x="3581222" y="776364"/>
                  </a:lnTo>
                  <a:lnTo>
                    <a:pt x="3632487" y="766392"/>
                  </a:lnTo>
                  <a:lnTo>
                    <a:pt x="3685859" y="756974"/>
                  </a:lnTo>
                  <a:lnTo>
                    <a:pt x="3741252" y="748129"/>
                  </a:lnTo>
                  <a:lnTo>
                    <a:pt x="3798576" y="739877"/>
                  </a:lnTo>
                  <a:lnTo>
                    <a:pt x="3857742" y="732238"/>
                  </a:lnTo>
                  <a:lnTo>
                    <a:pt x="3918661" y="725232"/>
                  </a:lnTo>
                  <a:lnTo>
                    <a:pt x="3981245" y="718879"/>
                  </a:lnTo>
                  <a:lnTo>
                    <a:pt x="4045404" y="713199"/>
                  </a:lnTo>
                  <a:lnTo>
                    <a:pt x="4111051" y="708211"/>
                  </a:lnTo>
                  <a:lnTo>
                    <a:pt x="4178096" y="703936"/>
                  </a:lnTo>
                  <a:lnTo>
                    <a:pt x="4246451" y="700393"/>
                  </a:lnTo>
                  <a:lnTo>
                    <a:pt x="4316027" y="697604"/>
                  </a:lnTo>
                  <a:lnTo>
                    <a:pt x="4386734" y="695586"/>
                  </a:lnTo>
                  <a:lnTo>
                    <a:pt x="4458485" y="694361"/>
                  </a:lnTo>
                  <a:lnTo>
                    <a:pt x="4531190" y="693948"/>
                  </a:lnTo>
                  <a:lnTo>
                    <a:pt x="4603896" y="694361"/>
                  </a:lnTo>
                  <a:lnTo>
                    <a:pt x="4675647" y="695586"/>
                  </a:lnTo>
                  <a:lnTo>
                    <a:pt x="4746354" y="697604"/>
                  </a:lnTo>
                  <a:lnTo>
                    <a:pt x="4815930" y="700393"/>
                  </a:lnTo>
                  <a:lnTo>
                    <a:pt x="4884284" y="703936"/>
                  </a:lnTo>
                  <a:lnTo>
                    <a:pt x="4951330" y="708211"/>
                  </a:lnTo>
                  <a:lnTo>
                    <a:pt x="5016976" y="713199"/>
                  </a:lnTo>
                  <a:lnTo>
                    <a:pt x="5081136" y="718879"/>
                  </a:lnTo>
                  <a:lnTo>
                    <a:pt x="5143720" y="725232"/>
                  </a:lnTo>
                  <a:lnTo>
                    <a:pt x="5204639" y="732238"/>
                  </a:lnTo>
                  <a:lnTo>
                    <a:pt x="5263805" y="739877"/>
                  </a:lnTo>
                  <a:lnTo>
                    <a:pt x="5321129" y="748129"/>
                  </a:lnTo>
                  <a:lnTo>
                    <a:pt x="5376521" y="756974"/>
                  </a:lnTo>
                  <a:lnTo>
                    <a:pt x="5429894" y="766392"/>
                  </a:lnTo>
                  <a:lnTo>
                    <a:pt x="5481159" y="776364"/>
                  </a:lnTo>
                  <a:lnTo>
                    <a:pt x="5530226" y="786868"/>
                  </a:lnTo>
                  <a:lnTo>
                    <a:pt x="5577007" y="797886"/>
                  </a:lnTo>
                  <a:lnTo>
                    <a:pt x="5621413" y="809397"/>
                  </a:lnTo>
                  <a:lnTo>
                    <a:pt x="5663356" y="821382"/>
                  </a:lnTo>
                  <a:lnTo>
                    <a:pt x="5702747" y="833820"/>
                  </a:lnTo>
                  <a:lnTo>
                    <a:pt x="5739496" y="846692"/>
                  </a:lnTo>
                  <a:lnTo>
                    <a:pt x="5804716" y="873657"/>
                  </a:lnTo>
                  <a:lnTo>
                    <a:pt x="5858307" y="902116"/>
                  </a:lnTo>
                  <a:lnTo>
                    <a:pt x="5899558" y="931912"/>
                  </a:lnTo>
                  <a:lnTo>
                    <a:pt x="5927758" y="962883"/>
                  </a:lnTo>
                  <a:lnTo>
                    <a:pt x="5944038" y="1011197"/>
                  </a:lnTo>
                  <a:lnTo>
                    <a:pt x="5927758" y="1059509"/>
                  </a:lnTo>
                  <a:lnTo>
                    <a:pt x="5899558" y="1090479"/>
                  </a:lnTo>
                  <a:lnTo>
                    <a:pt x="5858307" y="1120273"/>
                  </a:lnTo>
                  <a:lnTo>
                    <a:pt x="5804716" y="1148733"/>
                  </a:lnTo>
                  <a:lnTo>
                    <a:pt x="5739496" y="1175697"/>
                  </a:lnTo>
                  <a:lnTo>
                    <a:pt x="5702747" y="1188569"/>
                  </a:lnTo>
                  <a:lnTo>
                    <a:pt x="5663356" y="1201008"/>
                  </a:lnTo>
                  <a:lnTo>
                    <a:pt x="5621413" y="1212992"/>
                  </a:lnTo>
                  <a:lnTo>
                    <a:pt x="5577007" y="1224504"/>
                  </a:lnTo>
                  <a:lnTo>
                    <a:pt x="5530226" y="1235522"/>
                  </a:lnTo>
                  <a:lnTo>
                    <a:pt x="5481159" y="1246027"/>
                  </a:lnTo>
                  <a:lnTo>
                    <a:pt x="5429894" y="1255999"/>
                  </a:lnTo>
                  <a:lnTo>
                    <a:pt x="5376521" y="1265417"/>
                  </a:lnTo>
                  <a:lnTo>
                    <a:pt x="5321129" y="1274262"/>
                  </a:lnTo>
                  <a:lnTo>
                    <a:pt x="5263805" y="1282515"/>
                  </a:lnTo>
                  <a:lnTo>
                    <a:pt x="5204639" y="1290154"/>
                  </a:lnTo>
                  <a:lnTo>
                    <a:pt x="5143720" y="1297160"/>
                  </a:lnTo>
                  <a:lnTo>
                    <a:pt x="5081136" y="1303514"/>
                  </a:lnTo>
                  <a:lnTo>
                    <a:pt x="5016976" y="1309195"/>
                  </a:lnTo>
                  <a:lnTo>
                    <a:pt x="4951330" y="1314183"/>
                  </a:lnTo>
                  <a:lnTo>
                    <a:pt x="4884284" y="1318458"/>
                  </a:lnTo>
                  <a:lnTo>
                    <a:pt x="4815930" y="1322001"/>
                  </a:lnTo>
                  <a:lnTo>
                    <a:pt x="4746354" y="1324791"/>
                  </a:lnTo>
                  <a:lnTo>
                    <a:pt x="4675647" y="1326809"/>
                  </a:lnTo>
                  <a:lnTo>
                    <a:pt x="4603896" y="1328034"/>
                  </a:lnTo>
                  <a:lnTo>
                    <a:pt x="4531190" y="1328447"/>
                  </a:lnTo>
                  <a:lnTo>
                    <a:pt x="4458485" y="1328034"/>
                  </a:lnTo>
                  <a:lnTo>
                    <a:pt x="4386734" y="1326809"/>
                  </a:lnTo>
                  <a:lnTo>
                    <a:pt x="4316027" y="1324791"/>
                  </a:lnTo>
                  <a:lnTo>
                    <a:pt x="4246451" y="1322001"/>
                  </a:lnTo>
                  <a:lnTo>
                    <a:pt x="4178096" y="1318458"/>
                  </a:lnTo>
                  <a:lnTo>
                    <a:pt x="4111051" y="1314183"/>
                  </a:lnTo>
                  <a:lnTo>
                    <a:pt x="4045404" y="1309195"/>
                  </a:lnTo>
                  <a:lnTo>
                    <a:pt x="3981245" y="1303514"/>
                  </a:lnTo>
                  <a:lnTo>
                    <a:pt x="3918661" y="1297160"/>
                  </a:lnTo>
                  <a:lnTo>
                    <a:pt x="3857742" y="1290154"/>
                  </a:lnTo>
                  <a:lnTo>
                    <a:pt x="3798576" y="1282515"/>
                  </a:lnTo>
                  <a:lnTo>
                    <a:pt x="3741252" y="1274262"/>
                  </a:lnTo>
                  <a:lnTo>
                    <a:pt x="3685859" y="1265417"/>
                  </a:lnTo>
                  <a:lnTo>
                    <a:pt x="3632487" y="1255999"/>
                  </a:lnTo>
                  <a:lnTo>
                    <a:pt x="3581222" y="1246027"/>
                  </a:lnTo>
                  <a:lnTo>
                    <a:pt x="3532155" y="1235522"/>
                  </a:lnTo>
                  <a:lnTo>
                    <a:pt x="3485374" y="1224504"/>
                  </a:lnTo>
                  <a:lnTo>
                    <a:pt x="3440967" y="1212992"/>
                  </a:lnTo>
                  <a:lnTo>
                    <a:pt x="3399025" y="1201008"/>
                  </a:lnTo>
                  <a:lnTo>
                    <a:pt x="3359634" y="1188569"/>
                  </a:lnTo>
                  <a:lnTo>
                    <a:pt x="3322885" y="1175697"/>
                  </a:lnTo>
                  <a:lnTo>
                    <a:pt x="3257665" y="1148733"/>
                  </a:lnTo>
                  <a:lnTo>
                    <a:pt x="3204074" y="1120273"/>
                  </a:lnTo>
                  <a:lnTo>
                    <a:pt x="3162823" y="1090479"/>
                  </a:lnTo>
                  <a:lnTo>
                    <a:pt x="3134622" y="1059509"/>
                  </a:lnTo>
                  <a:lnTo>
                    <a:pt x="3120182" y="1027522"/>
                  </a:lnTo>
                  <a:lnTo>
                    <a:pt x="3118343" y="1011197"/>
                  </a:ln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601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BEFA-9E38-1C4E-A20B-87CB0B96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</a:t>
            </a:r>
            <a:r>
              <a:rPr lang="en-US" dirty="0" err="1"/>
              <a:t>DataPlatform</a:t>
            </a:r>
            <a:r>
              <a:rPr lang="en-US" dirty="0"/>
              <a:t> </a:t>
            </a:r>
            <a:r>
              <a:rPr lang="ru-RU" dirty="0"/>
              <a:t>и Контейнерная разработка</a:t>
            </a:r>
            <a:endParaRPr lang="en-US" dirty="0"/>
          </a:p>
        </p:txBody>
      </p:sp>
      <p:grpSp>
        <p:nvGrpSpPr>
          <p:cNvPr id="3" name="Google Shape;331;p36">
            <a:extLst>
              <a:ext uri="{FF2B5EF4-FFF2-40B4-BE49-F238E27FC236}">
                <a16:creationId xmlns:a16="http://schemas.microsoft.com/office/drawing/2014/main" id="{B3C2DFB5-AA8D-4040-89EB-B0C15FE7530E}"/>
              </a:ext>
            </a:extLst>
          </p:cNvPr>
          <p:cNvGrpSpPr/>
          <p:nvPr/>
        </p:nvGrpSpPr>
        <p:grpSpPr>
          <a:xfrm>
            <a:off x="2940050" y="914400"/>
            <a:ext cx="6203950" cy="4196183"/>
            <a:chOff x="1097547" y="841523"/>
            <a:chExt cx="6394987" cy="4231909"/>
          </a:xfrm>
        </p:grpSpPr>
        <p:sp>
          <p:nvSpPr>
            <p:cNvPr id="4" name="Google Shape;332;p36">
              <a:extLst>
                <a:ext uri="{FF2B5EF4-FFF2-40B4-BE49-F238E27FC236}">
                  <a16:creationId xmlns:a16="http://schemas.microsoft.com/office/drawing/2014/main" id="{82139AC4-4549-9B46-99C8-406AB6333F9B}"/>
                </a:ext>
              </a:extLst>
            </p:cNvPr>
            <p:cNvSpPr/>
            <p:nvPr/>
          </p:nvSpPr>
          <p:spPr>
            <a:xfrm>
              <a:off x="1097547" y="4161716"/>
              <a:ext cx="6394987" cy="911598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333;p36">
              <a:extLst>
                <a:ext uri="{FF2B5EF4-FFF2-40B4-BE49-F238E27FC236}">
                  <a16:creationId xmlns:a16="http://schemas.microsoft.com/office/drawing/2014/main" id="{0BF84CAA-C168-5443-A9FB-668C68830F75}"/>
                </a:ext>
              </a:extLst>
            </p:cNvPr>
            <p:cNvSpPr/>
            <p:nvPr/>
          </p:nvSpPr>
          <p:spPr>
            <a:xfrm>
              <a:off x="1218447" y="841523"/>
              <a:ext cx="6054987" cy="33668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34;p36">
              <a:extLst>
                <a:ext uri="{FF2B5EF4-FFF2-40B4-BE49-F238E27FC236}">
                  <a16:creationId xmlns:a16="http://schemas.microsoft.com/office/drawing/2014/main" id="{FC3FF1A6-3652-0C45-9001-3144AB4535B6}"/>
                </a:ext>
              </a:extLst>
            </p:cNvPr>
            <p:cNvSpPr/>
            <p:nvPr/>
          </p:nvSpPr>
          <p:spPr>
            <a:xfrm>
              <a:off x="1218447" y="1024672"/>
              <a:ext cx="6114415" cy="4048760"/>
            </a:xfrm>
            <a:custGeom>
              <a:avLst/>
              <a:gdLst/>
              <a:ahLst/>
              <a:cxnLst/>
              <a:rect l="l" t="t" r="r" b="b"/>
              <a:pathLst>
                <a:path w="6114415" h="4048760" extrusionOk="0">
                  <a:moveTo>
                    <a:pt x="4103566" y="1841071"/>
                  </a:moveTo>
                  <a:lnTo>
                    <a:pt x="4113399" y="1794193"/>
                  </a:lnTo>
                  <a:lnTo>
                    <a:pt x="4141963" y="1749449"/>
                  </a:lnTo>
                  <a:lnTo>
                    <a:pt x="4187854" y="1707332"/>
                  </a:lnTo>
                  <a:lnTo>
                    <a:pt x="4249671" y="1668331"/>
                  </a:lnTo>
                  <a:lnTo>
                    <a:pt x="4286113" y="1650152"/>
                  </a:lnTo>
                  <a:lnTo>
                    <a:pt x="4326010" y="1632937"/>
                  </a:lnTo>
                  <a:lnTo>
                    <a:pt x="4369188" y="1616746"/>
                  </a:lnTo>
                  <a:lnTo>
                    <a:pt x="4415469" y="1601642"/>
                  </a:lnTo>
                  <a:lnTo>
                    <a:pt x="4464680" y="1587684"/>
                  </a:lnTo>
                  <a:lnTo>
                    <a:pt x="4516645" y="1574935"/>
                  </a:lnTo>
                  <a:lnTo>
                    <a:pt x="4571189" y="1563457"/>
                  </a:lnTo>
                  <a:lnTo>
                    <a:pt x="4628136" y="1553309"/>
                  </a:lnTo>
                  <a:lnTo>
                    <a:pt x="4687310" y="1544555"/>
                  </a:lnTo>
                  <a:lnTo>
                    <a:pt x="4748537" y="1537254"/>
                  </a:lnTo>
                  <a:lnTo>
                    <a:pt x="4811642" y="1531470"/>
                  </a:lnTo>
                  <a:lnTo>
                    <a:pt x="4876448" y="1527262"/>
                  </a:lnTo>
                  <a:lnTo>
                    <a:pt x="4942781" y="1524692"/>
                  </a:lnTo>
                  <a:lnTo>
                    <a:pt x="5010464" y="1523821"/>
                  </a:lnTo>
                  <a:lnTo>
                    <a:pt x="5078148" y="1524692"/>
                  </a:lnTo>
                  <a:lnTo>
                    <a:pt x="5144481" y="1527262"/>
                  </a:lnTo>
                  <a:lnTo>
                    <a:pt x="5209287" y="1531470"/>
                  </a:lnTo>
                  <a:lnTo>
                    <a:pt x="5272391" y="1537254"/>
                  </a:lnTo>
                  <a:lnTo>
                    <a:pt x="5333619" y="1544555"/>
                  </a:lnTo>
                  <a:lnTo>
                    <a:pt x="5392793" y="1553309"/>
                  </a:lnTo>
                  <a:lnTo>
                    <a:pt x="5449740" y="1563457"/>
                  </a:lnTo>
                  <a:lnTo>
                    <a:pt x="5504283" y="1574935"/>
                  </a:lnTo>
                  <a:lnTo>
                    <a:pt x="5556248" y="1587684"/>
                  </a:lnTo>
                  <a:lnTo>
                    <a:pt x="5605459" y="1601642"/>
                  </a:lnTo>
                  <a:lnTo>
                    <a:pt x="5651741" y="1616746"/>
                  </a:lnTo>
                  <a:lnTo>
                    <a:pt x="5694918" y="1632937"/>
                  </a:lnTo>
                  <a:lnTo>
                    <a:pt x="5734816" y="1650152"/>
                  </a:lnTo>
                  <a:lnTo>
                    <a:pt x="5771258" y="1668331"/>
                  </a:lnTo>
                  <a:lnTo>
                    <a:pt x="5833074" y="1707332"/>
                  </a:lnTo>
                  <a:lnTo>
                    <a:pt x="5878966" y="1749449"/>
                  </a:lnTo>
                  <a:lnTo>
                    <a:pt x="5907530" y="1794193"/>
                  </a:lnTo>
                  <a:lnTo>
                    <a:pt x="5917363" y="1841071"/>
                  </a:lnTo>
                  <a:lnTo>
                    <a:pt x="5907530" y="1887949"/>
                  </a:lnTo>
                  <a:lnTo>
                    <a:pt x="5878966" y="1932692"/>
                  </a:lnTo>
                  <a:lnTo>
                    <a:pt x="5833074" y="1974810"/>
                  </a:lnTo>
                  <a:lnTo>
                    <a:pt x="5771258" y="2013811"/>
                  </a:lnTo>
                  <a:lnTo>
                    <a:pt x="5734816" y="2031989"/>
                  </a:lnTo>
                  <a:lnTo>
                    <a:pt x="5694918" y="2049205"/>
                  </a:lnTo>
                  <a:lnTo>
                    <a:pt x="5651741" y="2065395"/>
                  </a:lnTo>
                  <a:lnTo>
                    <a:pt x="5605459" y="2080500"/>
                  </a:lnTo>
                  <a:lnTo>
                    <a:pt x="5556248" y="2094457"/>
                  </a:lnTo>
                  <a:lnTo>
                    <a:pt x="5504283" y="2107206"/>
                  </a:lnTo>
                  <a:lnTo>
                    <a:pt x="5449740" y="2118685"/>
                  </a:lnTo>
                  <a:lnTo>
                    <a:pt x="5392793" y="2128832"/>
                  </a:lnTo>
                  <a:lnTo>
                    <a:pt x="5333619" y="2137587"/>
                  </a:lnTo>
                  <a:lnTo>
                    <a:pt x="5272391" y="2144887"/>
                  </a:lnTo>
                  <a:lnTo>
                    <a:pt x="5209287" y="2150672"/>
                  </a:lnTo>
                  <a:lnTo>
                    <a:pt x="5144481" y="2154880"/>
                  </a:lnTo>
                  <a:lnTo>
                    <a:pt x="5078148" y="2157450"/>
                  </a:lnTo>
                  <a:lnTo>
                    <a:pt x="5010464" y="2158320"/>
                  </a:lnTo>
                  <a:lnTo>
                    <a:pt x="4942781" y="2157450"/>
                  </a:lnTo>
                  <a:lnTo>
                    <a:pt x="4876448" y="2154880"/>
                  </a:lnTo>
                  <a:lnTo>
                    <a:pt x="4811642" y="2150672"/>
                  </a:lnTo>
                  <a:lnTo>
                    <a:pt x="4748537" y="2144887"/>
                  </a:lnTo>
                  <a:lnTo>
                    <a:pt x="4687310" y="2137587"/>
                  </a:lnTo>
                  <a:lnTo>
                    <a:pt x="4628136" y="2128832"/>
                  </a:lnTo>
                  <a:lnTo>
                    <a:pt x="4571189" y="2118685"/>
                  </a:lnTo>
                  <a:lnTo>
                    <a:pt x="4516645" y="2107206"/>
                  </a:lnTo>
                  <a:lnTo>
                    <a:pt x="4464680" y="2094457"/>
                  </a:lnTo>
                  <a:lnTo>
                    <a:pt x="4415469" y="2080500"/>
                  </a:lnTo>
                  <a:lnTo>
                    <a:pt x="4369188" y="2065395"/>
                  </a:lnTo>
                  <a:lnTo>
                    <a:pt x="4326010" y="2049205"/>
                  </a:lnTo>
                  <a:lnTo>
                    <a:pt x="4286113" y="2031989"/>
                  </a:lnTo>
                  <a:lnTo>
                    <a:pt x="4249671" y="2013811"/>
                  </a:lnTo>
                  <a:lnTo>
                    <a:pt x="4187854" y="1974810"/>
                  </a:lnTo>
                  <a:lnTo>
                    <a:pt x="4141963" y="1932692"/>
                  </a:lnTo>
                  <a:lnTo>
                    <a:pt x="4113399" y="1887949"/>
                  </a:lnTo>
                  <a:lnTo>
                    <a:pt x="4106054" y="1864746"/>
                  </a:lnTo>
                  <a:lnTo>
                    <a:pt x="4103566" y="1841071"/>
                  </a:lnTo>
                  <a:close/>
                </a:path>
                <a:path w="6114415" h="4048760" extrusionOk="0">
                  <a:moveTo>
                    <a:pt x="4014141" y="1206572"/>
                  </a:moveTo>
                  <a:lnTo>
                    <a:pt x="4023974" y="1159691"/>
                  </a:lnTo>
                  <a:lnTo>
                    <a:pt x="4052538" y="1114946"/>
                  </a:lnTo>
                  <a:lnTo>
                    <a:pt x="4098430" y="1072828"/>
                  </a:lnTo>
                  <a:lnTo>
                    <a:pt x="4160246" y="1033826"/>
                  </a:lnTo>
                  <a:lnTo>
                    <a:pt x="4196688" y="1015648"/>
                  </a:lnTo>
                  <a:lnTo>
                    <a:pt x="4236586" y="998433"/>
                  </a:lnTo>
                  <a:lnTo>
                    <a:pt x="4279763" y="982243"/>
                  </a:lnTo>
                  <a:lnTo>
                    <a:pt x="4326045" y="967139"/>
                  </a:lnTo>
                  <a:lnTo>
                    <a:pt x="4375256" y="953182"/>
                  </a:lnTo>
                  <a:lnTo>
                    <a:pt x="4427221" y="940433"/>
                  </a:lnTo>
                  <a:lnTo>
                    <a:pt x="4481764" y="928955"/>
                  </a:lnTo>
                  <a:lnTo>
                    <a:pt x="4538711" y="918809"/>
                  </a:lnTo>
                  <a:lnTo>
                    <a:pt x="4597885" y="910055"/>
                  </a:lnTo>
                  <a:lnTo>
                    <a:pt x="4659113" y="902755"/>
                  </a:lnTo>
                  <a:lnTo>
                    <a:pt x="4722217" y="896970"/>
                  </a:lnTo>
                  <a:lnTo>
                    <a:pt x="4787023" y="892763"/>
                  </a:lnTo>
                  <a:lnTo>
                    <a:pt x="4853356" y="890193"/>
                  </a:lnTo>
                  <a:lnTo>
                    <a:pt x="4921040" y="889323"/>
                  </a:lnTo>
                  <a:lnTo>
                    <a:pt x="4988723" y="890193"/>
                  </a:lnTo>
                  <a:lnTo>
                    <a:pt x="5055056" y="892763"/>
                  </a:lnTo>
                  <a:lnTo>
                    <a:pt x="5119862" y="896970"/>
                  </a:lnTo>
                  <a:lnTo>
                    <a:pt x="5182967" y="902755"/>
                  </a:lnTo>
                  <a:lnTo>
                    <a:pt x="5244194" y="910055"/>
                  </a:lnTo>
                  <a:lnTo>
                    <a:pt x="5303368" y="918809"/>
                  </a:lnTo>
                  <a:lnTo>
                    <a:pt x="5360315" y="928955"/>
                  </a:lnTo>
                  <a:lnTo>
                    <a:pt x="5414859" y="940433"/>
                  </a:lnTo>
                  <a:lnTo>
                    <a:pt x="5466824" y="953182"/>
                  </a:lnTo>
                  <a:lnTo>
                    <a:pt x="5516035" y="967139"/>
                  </a:lnTo>
                  <a:lnTo>
                    <a:pt x="5562316" y="982243"/>
                  </a:lnTo>
                  <a:lnTo>
                    <a:pt x="5605494" y="998433"/>
                  </a:lnTo>
                  <a:lnTo>
                    <a:pt x="5645391" y="1015648"/>
                  </a:lnTo>
                  <a:lnTo>
                    <a:pt x="5681833" y="1033826"/>
                  </a:lnTo>
                  <a:lnTo>
                    <a:pt x="5743650" y="1072828"/>
                  </a:lnTo>
                  <a:lnTo>
                    <a:pt x="5789541" y="1114946"/>
                  </a:lnTo>
                  <a:lnTo>
                    <a:pt x="5818105" y="1159691"/>
                  </a:lnTo>
                  <a:lnTo>
                    <a:pt x="5827938" y="1206572"/>
                  </a:lnTo>
                  <a:lnTo>
                    <a:pt x="5818105" y="1253453"/>
                  </a:lnTo>
                  <a:lnTo>
                    <a:pt x="5789541" y="1298198"/>
                  </a:lnTo>
                  <a:lnTo>
                    <a:pt x="5743650" y="1340316"/>
                  </a:lnTo>
                  <a:lnTo>
                    <a:pt x="5681833" y="1379318"/>
                  </a:lnTo>
                  <a:lnTo>
                    <a:pt x="5645391" y="1397496"/>
                  </a:lnTo>
                  <a:lnTo>
                    <a:pt x="5605494" y="1414711"/>
                  </a:lnTo>
                  <a:lnTo>
                    <a:pt x="5562316" y="1430901"/>
                  </a:lnTo>
                  <a:lnTo>
                    <a:pt x="5516035" y="1446006"/>
                  </a:lnTo>
                  <a:lnTo>
                    <a:pt x="5466824" y="1459962"/>
                  </a:lnTo>
                  <a:lnTo>
                    <a:pt x="5414859" y="1472711"/>
                  </a:lnTo>
                  <a:lnTo>
                    <a:pt x="5360315" y="1484189"/>
                  </a:lnTo>
                  <a:lnTo>
                    <a:pt x="5303368" y="1494336"/>
                  </a:lnTo>
                  <a:lnTo>
                    <a:pt x="5244194" y="1503089"/>
                  </a:lnTo>
                  <a:lnTo>
                    <a:pt x="5182967" y="1510389"/>
                  </a:lnTo>
                  <a:lnTo>
                    <a:pt x="5119862" y="1516174"/>
                  </a:lnTo>
                  <a:lnTo>
                    <a:pt x="5055056" y="1520382"/>
                  </a:lnTo>
                  <a:lnTo>
                    <a:pt x="4988723" y="1522951"/>
                  </a:lnTo>
                  <a:lnTo>
                    <a:pt x="4921040" y="1523821"/>
                  </a:lnTo>
                  <a:lnTo>
                    <a:pt x="4853356" y="1522951"/>
                  </a:lnTo>
                  <a:lnTo>
                    <a:pt x="4787023" y="1520382"/>
                  </a:lnTo>
                  <a:lnTo>
                    <a:pt x="4722217" y="1516174"/>
                  </a:lnTo>
                  <a:lnTo>
                    <a:pt x="4659113" y="1510389"/>
                  </a:lnTo>
                  <a:lnTo>
                    <a:pt x="4597885" y="1503089"/>
                  </a:lnTo>
                  <a:lnTo>
                    <a:pt x="4538711" y="1494336"/>
                  </a:lnTo>
                  <a:lnTo>
                    <a:pt x="4481764" y="1484189"/>
                  </a:lnTo>
                  <a:lnTo>
                    <a:pt x="4427221" y="1472711"/>
                  </a:lnTo>
                  <a:lnTo>
                    <a:pt x="4375256" y="1459962"/>
                  </a:lnTo>
                  <a:lnTo>
                    <a:pt x="4326045" y="1446006"/>
                  </a:lnTo>
                  <a:lnTo>
                    <a:pt x="4279763" y="1430901"/>
                  </a:lnTo>
                  <a:lnTo>
                    <a:pt x="4236586" y="1414711"/>
                  </a:lnTo>
                  <a:lnTo>
                    <a:pt x="4196688" y="1397496"/>
                  </a:lnTo>
                  <a:lnTo>
                    <a:pt x="4160246" y="1379318"/>
                  </a:lnTo>
                  <a:lnTo>
                    <a:pt x="4098430" y="1340316"/>
                  </a:lnTo>
                  <a:lnTo>
                    <a:pt x="4052538" y="1298198"/>
                  </a:lnTo>
                  <a:lnTo>
                    <a:pt x="4023974" y="1253453"/>
                  </a:lnTo>
                  <a:lnTo>
                    <a:pt x="4016629" y="1230249"/>
                  </a:lnTo>
                  <a:lnTo>
                    <a:pt x="4014141" y="1206572"/>
                  </a:lnTo>
                  <a:close/>
                </a:path>
                <a:path w="6114415" h="4048760" extrusionOk="0">
                  <a:moveTo>
                    <a:pt x="4042041" y="317249"/>
                  </a:moveTo>
                  <a:lnTo>
                    <a:pt x="4051874" y="270368"/>
                  </a:lnTo>
                  <a:lnTo>
                    <a:pt x="4080438" y="225623"/>
                  </a:lnTo>
                  <a:lnTo>
                    <a:pt x="4126329" y="183504"/>
                  </a:lnTo>
                  <a:lnTo>
                    <a:pt x="4188146" y="144503"/>
                  </a:lnTo>
                  <a:lnTo>
                    <a:pt x="4224588" y="126325"/>
                  </a:lnTo>
                  <a:lnTo>
                    <a:pt x="4264485" y="109110"/>
                  </a:lnTo>
                  <a:lnTo>
                    <a:pt x="4307663" y="92920"/>
                  </a:lnTo>
                  <a:lnTo>
                    <a:pt x="4353944" y="77815"/>
                  </a:lnTo>
                  <a:lnTo>
                    <a:pt x="4403156" y="63858"/>
                  </a:lnTo>
                  <a:lnTo>
                    <a:pt x="4455120" y="51110"/>
                  </a:lnTo>
                  <a:lnTo>
                    <a:pt x="4509664" y="39632"/>
                  </a:lnTo>
                  <a:lnTo>
                    <a:pt x="4566611" y="29485"/>
                  </a:lnTo>
                  <a:lnTo>
                    <a:pt x="4625785" y="20731"/>
                  </a:lnTo>
                  <a:lnTo>
                    <a:pt x="4687012" y="13432"/>
                  </a:lnTo>
                  <a:lnTo>
                    <a:pt x="4750117" y="7647"/>
                  </a:lnTo>
                  <a:lnTo>
                    <a:pt x="4814923" y="3439"/>
                  </a:lnTo>
                  <a:lnTo>
                    <a:pt x="4881256" y="870"/>
                  </a:lnTo>
                  <a:lnTo>
                    <a:pt x="4948940" y="0"/>
                  </a:lnTo>
                  <a:lnTo>
                    <a:pt x="5016623" y="870"/>
                  </a:lnTo>
                  <a:lnTo>
                    <a:pt x="5082956" y="3439"/>
                  </a:lnTo>
                  <a:lnTo>
                    <a:pt x="5147762" y="7647"/>
                  </a:lnTo>
                  <a:lnTo>
                    <a:pt x="5210867" y="13432"/>
                  </a:lnTo>
                  <a:lnTo>
                    <a:pt x="5272094" y="20731"/>
                  </a:lnTo>
                  <a:lnTo>
                    <a:pt x="5331268" y="29485"/>
                  </a:lnTo>
                  <a:lnTo>
                    <a:pt x="5388215" y="39632"/>
                  </a:lnTo>
                  <a:lnTo>
                    <a:pt x="5442759" y="51110"/>
                  </a:lnTo>
                  <a:lnTo>
                    <a:pt x="5494724" y="63858"/>
                  </a:lnTo>
                  <a:lnTo>
                    <a:pt x="5543935" y="77815"/>
                  </a:lnTo>
                  <a:lnTo>
                    <a:pt x="5590216" y="92920"/>
                  </a:lnTo>
                  <a:lnTo>
                    <a:pt x="5633394" y="109110"/>
                  </a:lnTo>
                  <a:lnTo>
                    <a:pt x="5673291" y="126325"/>
                  </a:lnTo>
                  <a:lnTo>
                    <a:pt x="5709733" y="144503"/>
                  </a:lnTo>
                  <a:lnTo>
                    <a:pt x="5771550" y="183504"/>
                  </a:lnTo>
                  <a:lnTo>
                    <a:pt x="5817441" y="225623"/>
                  </a:lnTo>
                  <a:lnTo>
                    <a:pt x="5846005" y="270368"/>
                  </a:lnTo>
                  <a:lnTo>
                    <a:pt x="5855838" y="317249"/>
                  </a:lnTo>
                  <a:lnTo>
                    <a:pt x="5846005" y="364130"/>
                  </a:lnTo>
                  <a:lnTo>
                    <a:pt x="5817441" y="408875"/>
                  </a:lnTo>
                  <a:lnTo>
                    <a:pt x="5771550" y="450993"/>
                  </a:lnTo>
                  <a:lnTo>
                    <a:pt x="5709733" y="489995"/>
                  </a:lnTo>
                  <a:lnTo>
                    <a:pt x="5673291" y="508173"/>
                  </a:lnTo>
                  <a:lnTo>
                    <a:pt x="5633394" y="525388"/>
                  </a:lnTo>
                  <a:lnTo>
                    <a:pt x="5590216" y="541578"/>
                  </a:lnTo>
                  <a:lnTo>
                    <a:pt x="5543935" y="556682"/>
                  </a:lnTo>
                  <a:lnTo>
                    <a:pt x="5494724" y="570639"/>
                  </a:lnTo>
                  <a:lnTo>
                    <a:pt x="5442759" y="583387"/>
                  </a:lnTo>
                  <a:lnTo>
                    <a:pt x="5388215" y="594866"/>
                  </a:lnTo>
                  <a:lnTo>
                    <a:pt x="5331268" y="605012"/>
                  </a:lnTo>
                  <a:lnTo>
                    <a:pt x="5272094" y="613766"/>
                  </a:lnTo>
                  <a:lnTo>
                    <a:pt x="5210867" y="621066"/>
                  </a:lnTo>
                  <a:lnTo>
                    <a:pt x="5147762" y="626851"/>
                  </a:lnTo>
                  <a:lnTo>
                    <a:pt x="5082956" y="631058"/>
                  </a:lnTo>
                  <a:lnTo>
                    <a:pt x="5016623" y="633628"/>
                  </a:lnTo>
                  <a:lnTo>
                    <a:pt x="4948940" y="634498"/>
                  </a:lnTo>
                  <a:lnTo>
                    <a:pt x="4881256" y="633628"/>
                  </a:lnTo>
                  <a:lnTo>
                    <a:pt x="4814923" y="631058"/>
                  </a:lnTo>
                  <a:lnTo>
                    <a:pt x="4750117" y="626851"/>
                  </a:lnTo>
                  <a:lnTo>
                    <a:pt x="4687012" y="621066"/>
                  </a:lnTo>
                  <a:lnTo>
                    <a:pt x="4625785" y="613766"/>
                  </a:lnTo>
                  <a:lnTo>
                    <a:pt x="4566611" y="605012"/>
                  </a:lnTo>
                  <a:lnTo>
                    <a:pt x="4509664" y="594866"/>
                  </a:lnTo>
                  <a:lnTo>
                    <a:pt x="4455120" y="583387"/>
                  </a:lnTo>
                  <a:lnTo>
                    <a:pt x="4403156" y="570639"/>
                  </a:lnTo>
                  <a:lnTo>
                    <a:pt x="4353944" y="556682"/>
                  </a:lnTo>
                  <a:lnTo>
                    <a:pt x="4307663" y="541578"/>
                  </a:lnTo>
                  <a:lnTo>
                    <a:pt x="4264485" y="525388"/>
                  </a:lnTo>
                  <a:lnTo>
                    <a:pt x="4224588" y="508173"/>
                  </a:lnTo>
                  <a:lnTo>
                    <a:pt x="4188146" y="489995"/>
                  </a:lnTo>
                  <a:lnTo>
                    <a:pt x="4126329" y="450993"/>
                  </a:lnTo>
                  <a:lnTo>
                    <a:pt x="4080438" y="408875"/>
                  </a:lnTo>
                  <a:lnTo>
                    <a:pt x="4051874" y="364130"/>
                  </a:lnTo>
                  <a:lnTo>
                    <a:pt x="4044529" y="340926"/>
                  </a:lnTo>
                  <a:lnTo>
                    <a:pt x="4042041" y="317249"/>
                  </a:lnTo>
                  <a:close/>
                </a:path>
                <a:path w="6114415" h="4048760" extrusionOk="0">
                  <a:moveTo>
                    <a:pt x="0" y="2339170"/>
                  </a:moveTo>
                  <a:lnTo>
                    <a:pt x="9833" y="2292292"/>
                  </a:lnTo>
                  <a:lnTo>
                    <a:pt x="38397" y="2247548"/>
                  </a:lnTo>
                  <a:lnTo>
                    <a:pt x="84289" y="2205431"/>
                  </a:lnTo>
                  <a:lnTo>
                    <a:pt x="146106" y="2166430"/>
                  </a:lnTo>
                  <a:lnTo>
                    <a:pt x="182549" y="2148251"/>
                  </a:lnTo>
                  <a:lnTo>
                    <a:pt x="222446" y="2131036"/>
                  </a:lnTo>
                  <a:lnTo>
                    <a:pt x="265624" y="2114845"/>
                  </a:lnTo>
                  <a:lnTo>
                    <a:pt x="311906" y="2099741"/>
                  </a:lnTo>
                  <a:lnTo>
                    <a:pt x="361117" y="2085783"/>
                  </a:lnTo>
                  <a:lnTo>
                    <a:pt x="413082" y="2073034"/>
                  </a:lnTo>
                  <a:lnTo>
                    <a:pt x="467625" y="2061556"/>
                  </a:lnTo>
                  <a:lnTo>
                    <a:pt x="524572" y="2051408"/>
                  </a:lnTo>
                  <a:lnTo>
                    <a:pt x="583747" y="2042654"/>
                  </a:lnTo>
                  <a:lnTo>
                    <a:pt x="644973" y="2035353"/>
                  </a:lnTo>
                  <a:lnTo>
                    <a:pt x="708077" y="2029569"/>
                  </a:lnTo>
                  <a:lnTo>
                    <a:pt x="772883" y="2025361"/>
                  </a:lnTo>
                  <a:lnTo>
                    <a:pt x="839215" y="2022791"/>
                  </a:lnTo>
                  <a:lnTo>
                    <a:pt x="906898" y="2021920"/>
                  </a:lnTo>
                  <a:lnTo>
                    <a:pt x="974582" y="2022791"/>
                  </a:lnTo>
                  <a:lnTo>
                    <a:pt x="1040914" y="2025361"/>
                  </a:lnTo>
                  <a:lnTo>
                    <a:pt x="1105720" y="2029569"/>
                  </a:lnTo>
                  <a:lnTo>
                    <a:pt x="1168825" y="2035353"/>
                  </a:lnTo>
                  <a:lnTo>
                    <a:pt x="1230052" y="2042654"/>
                  </a:lnTo>
                  <a:lnTo>
                    <a:pt x="1289227" y="2051408"/>
                  </a:lnTo>
                  <a:lnTo>
                    <a:pt x="1346173" y="2061556"/>
                  </a:lnTo>
                  <a:lnTo>
                    <a:pt x="1400717" y="2073034"/>
                  </a:lnTo>
                  <a:lnTo>
                    <a:pt x="1452682" y="2085783"/>
                  </a:lnTo>
                  <a:lnTo>
                    <a:pt x="1501893" y="2099741"/>
                  </a:lnTo>
                  <a:lnTo>
                    <a:pt x="1548175" y="2114845"/>
                  </a:lnTo>
                  <a:lnTo>
                    <a:pt x="1591352" y="2131036"/>
                  </a:lnTo>
                  <a:lnTo>
                    <a:pt x="1631249" y="2148251"/>
                  </a:lnTo>
                  <a:lnTo>
                    <a:pt x="1667691" y="2166430"/>
                  </a:lnTo>
                  <a:lnTo>
                    <a:pt x="1729508" y="2205431"/>
                  </a:lnTo>
                  <a:lnTo>
                    <a:pt x="1775399" y="2247548"/>
                  </a:lnTo>
                  <a:lnTo>
                    <a:pt x="1803963" y="2292292"/>
                  </a:lnTo>
                  <a:lnTo>
                    <a:pt x="1813796" y="2339170"/>
                  </a:lnTo>
                  <a:lnTo>
                    <a:pt x="1803963" y="2386048"/>
                  </a:lnTo>
                  <a:lnTo>
                    <a:pt x="1775399" y="2430791"/>
                  </a:lnTo>
                  <a:lnTo>
                    <a:pt x="1729508" y="2472909"/>
                  </a:lnTo>
                  <a:lnTo>
                    <a:pt x="1667691" y="2511910"/>
                  </a:lnTo>
                  <a:lnTo>
                    <a:pt x="1631249" y="2530088"/>
                  </a:lnTo>
                  <a:lnTo>
                    <a:pt x="1591352" y="2547304"/>
                  </a:lnTo>
                  <a:lnTo>
                    <a:pt x="1548175" y="2563494"/>
                  </a:lnTo>
                  <a:lnTo>
                    <a:pt x="1501893" y="2578599"/>
                  </a:lnTo>
                  <a:lnTo>
                    <a:pt x="1452682" y="2592556"/>
                  </a:lnTo>
                  <a:lnTo>
                    <a:pt x="1400717" y="2605305"/>
                  </a:lnTo>
                  <a:lnTo>
                    <a:pt x="1346173" y="2616784"/>
                  </a:lnTo>
                  <a:lnTo>
                    <a:pt x="1289227" y="2626931"/>
                  </a:lnTo>
                  <a:lnTo>
                    <a:pt x="1230052" y="2635686"/>
                  </a:lnTo>
                  <a:lnTo>
                    <a:pt x="1168825" y="2642986"/>
                  </a:lnTo>
                  <a:lnTo>
                    <a:pt x="1105720" y="2648771"/>
                  </a:lnTo>
                  <a:lnTo>
                    <a:pt x="1040914" y="2652979"/>
                  </a:lnTo>
                  <a:lnTo>
                    <a:pt x="974582" y="2655549"/>
                  </a:lnTo>
                  <a:lnTo>
                    <a:pt x="906898" y="2656419"/>
                  </a:lnTo>
                  <a:lnTo>
                    <a:pt x="839215" y="2655549"/>
                  </a:lnTo>
                  <a:lnTo>
                    <a:pt x="772883" y="2652979"/>
                  </a:lnTo>
                  <a:lnTo>
                    <a:pt x="708077" y="2648771"/>
                  </a:lnTo>
                  <a:lnTo>
                    <a:pt x="644973" y="2642986"/>
                  </a:lnTo>
                  <a:lnTo>
                    <a:pt x="583747" y="2635686"/>
                  </a:lnTo>
                  <a:lnTo>
                    <a:pt x="524572" y="2626931"/>
                  </a:lnTo>
                  <a:lnTo>
                    <a:pt x="467625" y="2616784"/>
                  </a:lnTo>
                  <a:lnTo>
                    <a:pt x="413082" y="2605305"/>
                  </a:lnTo>
                  <a:lnTo>
                    <a:pt x="361117" y="2592556"/>
                  </a:lnTo>
                  <a:lnTo>
                    <a:pt x="311906" y="2578599"/>
                  </a:lnTo>
                  <a:lnTo>
                    <a:pt x="265624" y="2563494"/>
                  </a:lnTo>
                  <a:lnTo>
                    <a:pt x="222446" y="2547304"/>
                  </a:lnTo>
                  <a:lnTo>
                    <a:pt x="182549" y="2530088"/>
                  </a:lnTo>
                  <a:lnTo>
                    <a:pt x="146106" y="2511910"/>
                  </a:lnTo>
                  <a:lnTo>
                    <a:pt x="84289" y="2472909"/>
                  </a:lnTo>
                  <a:lnTo>
                    <a:pt x="38397" y="2430791"/>
                  </a:lnTo>
                  <a:lnTo>
                    <a:pt x="9833" y="2386048"/>
                  </a:lnTo>
                  <a:lnTo>
                    <a:pt x="2487" y="2362845"/>
                  </a:lnTo>
                  <a:lnTo>
                    <a:pt x="0" y="2339170"/>
                  </a:lnTo>
                  <a:close/>
                </a:path>
                <a:path w="6114415" h="4048760" extrusionOk="0">
                  <a:moveTo>
                    <a:pt x="31499" y="1273147"/>
                  </a:moveTo>
                  <a:lnTo>
                    <a:pt x="41333" y="1226266"/>
                  </a:lnTo>
                  <a:lnTo>
                    <a:pt x="69897" y="1181521"/>
                  </a:lnTo>
                  <a:lnTo>
                    <a:pt x="115789" y="1139403"/>
                  </a:lnTo>
                  <a:lnTo>
                    <a:pt x="177606" y="1100401"/>
                  </a:lnTo>
                  <a:lnTo>
                    <a:pt x="214049" y="1082223"/>
                  </a:lnTo>
                  <a:lnTo>
                    <a:pt x="253946" y="1065008"/>
                  </a:lnTo>
                  <a:lnTo>
                    <a:pt x="297124" y="1048818"/>
                  </a:lnTo>
                  <a:lnTo>
                    <a:pt x="343406" y="1033713"/>
                  </a:lnTo>
                  <a:lnTo>
                    <a:pt x="392617" y="1019757"/>
                  </a:lnTo>
                  <a:lnTo>
                    <a:pt x="444582" y="1007008"/>
                  </a:lnTo>
                  <a:lnTo>
                    <a:pt x="499125" y="995530"/>
                  </a:lnTo>
                  <a:lnTo>
                    <a:pt x="556072" y="985384"/>
                  </a:lnTo>
                  <a:lnTo>
                    <a:pt x="615246" y="976630"/>
                  </a:lnTo>
                  <a:lnTo>
                    <a:pt x="676473" y="969330"/>
                  </a:lnTo>
                  <a:lnTo>
                    <a:pt x="739577" y="963545"/>
                  </a:lnTo>
                  <a:lnTo>
                    <a:pt x="804383" y="959337"/>
                  </a:lnTo>
                  <a:lnTo>
                    <a:pt x="870715" y="956768"/>
                  </a:lnTo>
                  <a:lnTo>
                    <a:pt x="938398" y="955898"/>
                  </a:lnTo>
                  <a:lnTo>
                    <a:pt x="1006081" y="956768"/>
                  </a:lnTo>
                  <a:lnTo>
                    <a:pt x="1072414" y="959337"/>
                  </a:lnTo>
                  <a:lnTo>
                    <a:pt x="1137220" y="963545"/>
                  </a:lnTo>
                  <a:lnTo>
                    <a:pt x="1200325" y="969330"/>
                  </a:lnTo>
                  <a:lnTo>
                    <a:pt x="1261552" y="976630"/>
                  </a:lnTo>
                  <a:lnTo>
                    <a:pt x="1320726" y="985384"/>
                  </a:lnTo>
                  <a:lnTo>
                    <a:pt x="1377673" y="995530"/>
                  </a:lnTo>
                  <a:lnTo>
                    <a:pt x="1432217" y="1007008"/>
                  </a:lnTo>
                  <a:lnTo>
                    <a:pt x="1484182" y="1019757"/>
                  </a:lnTo>
                  <a:lnTo>
                    <a:pt x="1533393" y="1033713"/>
                  </a:lnTo>
                  <a:lnTo>
                    <a:pt x="1579674" y="1048818"/>
                  </a:lnTo>
                  <a:lnTo>
                    <a:pt x="1622852" y="1065008"/>
                  </a:lnTo>
                  <a:lnTo>
                    <a:pt x="1662749" y="1082223"/>
                  </a:lnTo>
                  <a:lnTo>
                    <a:pt x="1699191" y="1100401"/>
                  </a:lnTo>
                  <a:lnTo>
                    <a:pt x="1761008" y="1139403"/>
                  </a:lnTo>
                  <a:lnTo>
                    <a:pt x="1806899" y="1181521"/>
                  </a:lnTo>
                  <a:lnTo>
                    <a:pt x="1835463" y="1226266"/>
                  </a:lnTo>
                  <a:lnTo>
                    <a:pt x="1845296" y="1273147"/>
                  </a:lnTo>
                  <a:lnTo>
                    <a:pt x="1835463" y="1320028"/>
                  </a:lnTo>
                  <a:lnTo>
                    <a:pt x="1806899" y="1364773"/>
                  </a:lnTo>
                  <a:lnTo>
                    <a:pt x="1761008" y="1406891"/>
                  </a:lnTo>
                  <a:lnTo>
                    <a:pt x="1699191" y="1445893"/>
                  </a:lnTo>
                  <a:lnTo>
                    <a:pt x="1662749" y="1464071"/>
                  </a:lnTo>
                  <a:lnTo>
                    <a:pt x="1622852" y="1481286"/>
                  </a:lnTo>
                  <a:lnTo>
                    <a:pt x="1579674" y="1497476"/>
                  </a:lnTo>
                  <a:lnTo>
                    <a:pt x="1533393" y="1512580"/>
                  </a:lnTo>
                  <a:lnTo>
                    <a:pt x="1484182" y="1526537"/>
                  </a:lnTo>
                  <a:lnTo>
                    <a:pt x="1432217" y="1539286"/>
                  </a:lnTo>
                  <a:lnTo>
                    <a:pt x="1377673" y="1550764"/>
                  </a:lnTo>
                  <a:lnTo>
                    <a:pt x="1320726" y="1560910"/>
                  </a:lnTo>
                  <a:lnTo>
                    <a:pt x="1261552" y="1569664"/>
                  </a:lnTo>
                  <a:lnTo>
                    <a:pt x="1200325" y="1576964"/>
                  </a:lnTo>
                  <a:lnTo>
                    <a:pt x="1137220" y="1582749"/>
                  </a:lnTo>
                  <a:lnTo>
                    <a:pt x="1072414" y="1586957"/>
                  </a:lnTo>
                  <a:lnTo>
                    <a:pt x="1006081" y="1589526"/>
                  </a:lnTo>
                  <a:lnTo>
                    <a:pt x="938398" y="1590396"/>
                  </a:lnTo>
                  <a:lnTo>
                    <a:pt x="870715" y="1589526"/>
                  </a:lnTo>
                  <a:lnTo>
                    <a:pt x="804383" y="1586957"/>
                  </a:lnTo>
                  <a:lnTo>
                    <a:pt x="739577" y="1582749"/>
                  </a:lnTo>
                  <a:lnTo>
                    <a:pt x="676473" y="1576964"/>
                  </a:lnTo>
                  <a:lnTo>
                    <a:pt x="615246" y="1569664"/>
                  </a:lnTo>
                  <a:lnTo>
                    <a:pt x="556072" y="1560910"/>
                  </a:lnTo>
                  <a:lnTo>
                    <a:pt x="499125" y="1550764"/>
                  </a:lnTo>
                  <a:lnTo>
                    <a:pt x="444582" y="1539286"/>
                  </a:lnTo>
                  <a:lnTo>
                    <a:pt x="392617" y="1526537"/>
                  </a:lnTo>
                  <a:lnTo>
                    <a:pt x="343406" y="1512580"/>
                  </a:lnTo>
                  <a:lnTo>
                    <a:pt x="297124" y="1497476"/>
                  </a:lnTo>
                  <a:lnTo>
                    <a:pt x="253946" y="1481286"/>
                  </a:lnTo>
                  <a:lnTo>
                    <a:pt x="214049" y="1464071"/>
                  </a:lnTo>
                  <a:lnTo>
                    <a:pt x="177606" y="1445893"/>
                  </a:lnTo>
                  <a:lnTo>
                    <a:pt x="115789" y="1406891"/>
                  </a:lnTo>
                  <a:lnTo>
                    <a:pt x="69897" y="1364773"/>
                  </a:lnTo>
                  <a:lnTo>
                    <a:pt x="41333" y="1320028"/>
                  </a:lnTo>
                  <a:lnTo>
                    <a:pt x="33987" y="1296824"/>
                  </a:lnTo>
                  <a:lnTo>
                    <a:pt x="31499" y="1273147"/>
                  </a:lnTo>
                  <a:close/>
                </a:path>
                <a:path w="6114415" h="4048760" extrusionOk="0">
                  <a:moveTo>
                    <a:pt x="64424" y="355899"/>
                  </a:moveTo>
                  <a:lnTo>
                    <a:pt x="74257" y="309018"/>
                  </a:lnTo>
                  <a:lnTo>
                    <a:pt x="102822" y="264273"/>
                  </a:lnTo>
                  <a:lnTo>
                    <a:pt x="148714" y="222154"/>
                  </a:lnTo>
                  <a:lnTo>
                    <a:pt x="210531" y="183153"/>
                  </a:lnTo>
                  <a:lnTo>
                    <a:pt x="246973" y="164975"/>
                  </a:lnTo>
                  <a:lnTo>
                    <a:pt x="286871" y="147760"/>
                  </a:lnTo>
                  <a:lnTo>
                    <a:pt x="330049" y="131570"/>
                  </a:lnTo>
                  <a:lnTo>
                    <a:pt x="376331" y="116465"/>
                  </a:lnTo>
                  <a:lnTo>
                    <a:pt x="425542" y="102508"/>
                  </a:lnTo>
                  <a:lnTo>
                    <a:pt x="477507" y="89760"/>
                  </a:lnTo>
                  <a:lnTo>
                    <a:pt x="532050" y="78282"/>
                  </a:lnTo>
                  <a:lnTo>
                    <a:pt x="588997" y="68135"/>
                  </a:lnTo>
                  <a:lnTo>
                    <a:pt x="648171" y="59381"/>
                  </a:lnTo>
                  <a:lnTo>
                    <a:pt x="709398" y="52081"/>
                  </a:lnTo>
                  <a:lnTo>
                    <a:pt x="772502" y="46297"/>
                  </a:lnTo>
                  <a:lnTo>
                    <a:pt x="837308" y="42089"/>
                  </a:lnTo>
                  <a:lnTo>
                    <a:pt x="903640" y="39520"/>
                  </a:lnTo>
                  <a:lnTo>
                    <a:pt x="971323" y="38649"/>
                  </a:lnTo>
                  <a:lnTo>
                    <a:pt x="1039006" y="39520"/>
                  </a:lnTo>
                  <a:lnTo>
                    <a:pt x="1105339" y="42089"/>
                  </a:lnTo>
                  <a:lnTo>
                    <a:pt x="1170145" y="46297"/>
                  </a:lnTo>
                  <a:lnTo>
                    <a:pt x="1233250" y="52081"/>
                  </a:lnTo>
                  <a:lnTo>
                    <a:pt x="1294477" y="59381"/>
                  </a:lnTo>
                  <a:lnTo>
                    <a:pt x="1353651" y="68135"/>
                  </a:lnTo>
                  <a:lnTo>
                    <a:pt x="1410598" y="78282"/>
                  </a:lnTo>
                  <a:lnTo>
                    <a:pt x="1465142" y="89760"/>
                  </a:lnTo>
                  <a:lnTo>
                    <a:pt x="1517107" y="102508"/>
                  </a:lnTo>
                  <a:lnTo>
                    <a:pt x="1566318" y="116465"/>
                  </a:lnTo>
                  <a:lnTo>
                    <a:pt x="1612599" y="131570"/>
                  </a:lnTo>
                  <a:lnTo>
                    <a:pt x="1655777" y="147760"/>
                  </a:lnTo>
                  <a:lnTo>
                    <a:pt x="1695674" y="164975"/>
                  </a:lnTo>
                  <a:lnTo>
                    <a:pt x="1732116" y="183153"/>
                  </a:lnTo>
                  <a:lnTo>
                    <a:pt x="1793933" y="222154"/>
                  </a:lnTo>
                  <a:lnTo>
                    <a:pt x="1839824" y="264273"/>
                  </a:lnTo>
                  <a:lnTo>
                    <a:pt x="1868388" y="309018"/>
                  </a:lnTo>
                  <a:lnTo>
                    <a:pt x="1878221" y="355899"/>
                  </a:lnTo>
                  <a:lnTo>
                    <a:pt x="1868388" y="402780"/>
                  </a:lnTo>
                  <a:lnTo>
                    <a:pt x="1839824" y="447525"/>
                  </a:lnTo>
                  <a:lnTo>
                    <a:pt x="1793933" y="489643"/>
                  </a:lnTo>
                  <a:lnTo>
                    <a:pt x="1732116" y="528644"/>
                  </a:lnTo>
                  <a:lnTo>
                    <a:pt x="1695674" y="546823"/>
                  </a:lnTo>
                  <a:lnTo>
                    <a:pt x="1655777" y="564038"/>
                  </a:lnTo>
                  <a:lnTo>
                    <a:pt x="1612599" y="580228"/>
                  </a:lnTo>
                  <a:lnTo>
                    <a:pt x="1566318" y="595332"/>
                  </a:lnTo>
                  <a:lnTo>
                    <a:pt x="1517107" y="609289"/>
                  </a:lnTo>
                  <a:lnTo>
                    <a:pt x="1465142" y="622037"/>
                  </a:lnTo>
                  <a:lnTo>
                    <a:pt x="1410598" y="633515"/>
                  </a:lnTo>
                  <a:lnTo>
                    <a:pt x="1353651" y="643662"/>
                  </a:lnTo>
                  <a:lnTo>
                    <a:pt x="1294477" y="652416"/>
                  </a:lnTo>
                  <a:lnTo>
                    <a:pt x="1233250" y="659716"/>
                  </a:lnTo>
                  <a:lnTo>
                    <a:pt x="1170145" y="665501"/>
                  </a:lnTo>
                  <a:lnTo>
                    <a:pt x="1105339" y="669708"/>
                  </a:lnTo>
                  <a:lnTo>
                    <a:pt x="1039006" y="672278"/>
                  </a:lnTo>
                  <a:lnTo>
                    <a:pt x="971323" y="673148"/>
                  </a:lnTo>
                  <a:lnTo>
                    <a:pt x="903640" y="672278"/>
                  </a:lnTo>
                  <a:lnTo>
                    <a:pt x="837308" y="669708"/>
                  </a:lnTo>
                  <a:lnTo>
                    <a:pt x="772502" y="665501"/>
                  </a:lnTo>
                  <a:lnTo>
                    <a:pt x="709398" y="659716"/>
                  </a:lnTo>
                  <a:lnTo>
                    <a:pt x="648171" y="652416"/>
                  </a:lnTo>
                  <a:lnTo>
                    <a:pt x="588997" y="643662"/>
                  </a:lnTo>
                  <a:lnTo>
                    <a:pt x="532050" y="633515"/>
                  </a:lnTo>
                  <a:lnTo>
                    <a:pt x="477507" y="622037"/>
                  </a:lnTo>
                  <a:lnTo>
                    <a:pt x="425542" y="609289"/>
                  </a:lnTo>
                  <a:lnTo>
                    <a:pt x="376331" y="595332"/>
                  </a:lnTo>
                  <a:lnTo>
                    <a:pt x="330049" y="580228"/>
                  </a:lnTo>
                  <a:lnTo>
                    <a:pt x="286871" y="564038"/>
                  </a:lnTo>
                  <a:lnTo>
                    <a:pt x="246973" y="546823"/>
                  </a:lnTo>
                  <a:lnTo>
                    <a:pt x="210531" y="528644"/>
                  </a:lnTo>
                  <a:lnTo>
                    <a:pt x="148714" y="489643"/>
                  </a:lnTo>
                  <a:lnTo>
                    <a:pt x="102822" y="447525"/>
                  </a:lnTo>
                  <a:lnTo>
                    <a:pt x="74257" y="402780"/>
                  </a:lnTo>
                  <a:lnTo>
                    <a:pt x="66912" y="379575"/>
                  </a:lnTo>
                  <a:lnTo>
                    <a:pt x="64424" y="355899"/>
                  </a:lnTo>
                  <a:close/>
                </a:path>
                <a:path w="6114415" h="4048760" extrusionOk="0">
                  <a:moveTo>
                    <a:pt x="0" y="3731392"/>
                  </a:moveTo>
                  <a:lnTo>
                    <a:pt x="9833" y="3684508"/>
                  </a:lnTo>
                  <a:lnTo>
                    <a:pt x="38397" y="3639762"/>
                  </a:lnTo>
                  <a:lnTo>
                    <a:pt x="84289" y="3597642"/>
                  </a:lnTo>
                  <a:lnTo>
                    <a:pt x="146106" y="3558641"/>
                  </a:lnTo>
                  <a:lnTo>
                    <a:pt x="182549" y="3540463"/>
                  </a:lnTo>
                  <a:lnTo>
                    <a:pt x="222446" y="3523248"/>
                  </a:lnTo>
                  <a:lnTo>
                    <a:pt x="265624" y="3507058"/>
                  </a:lnTo>
                  <a:lnTo>
                    <a:pt x="311906" y="3491954"/>
                  </a:lnTo>
                  <a:lnTo>
                    <a:pt x="361117" y="3477998"/>
                  </a:lnTo>
                  <a:lnTo>
                    <a:pt x="413082" y="3465250"/>
                  </a:lnTo>
                  <a:lnTo>
                    <a:pt x="467625" y="3453773"/>
                  </a:lnTo>
                  <a:lnTo>
                    <a:pt x="524572" y="3443627"/>
                  </a:lnTo>
                  <a:lnTo>
                    <a:pt x="583747" y="3434873"/>
                  </a:lnTo>
                  <a:lnTo>
                    <a:pt x="644973" y="3427574"/>
                  </a:lnTo>
                  <a:lnTo>
                    <a:pt x="708077" y="3421790"/>
                  </a:lnTo>
                  <a:lnTo>
                    <a:pt x="772883" y="3417582"/>
                  </a:lnTo>
                  <a:lnTo>
                    <a:pt x="839215" y="3415013"/>
                  </a:lnTo>
                  <a:lnTo>
                    <a:pt x="906898" y="3414143"/>
                  </a:lnTo>
                  <a:lnTo>
                    <a:pt x="974582" y="3415013"/>
                  </a:lnTo>
                  <a:lnTo>
                    <a:pt x="1040914" y="3417582"/>
                  </a:lnTo>
                  <a:lnTo>
                    <a:pt x="1105720" y="3421790"/>
                  </a:lnTo>
                  <a:lnTo>
                    <a:pt x="1168825" y="3427574"/>
                  </a:lnTo>
                  <a:lnTo>
                    <a:pt x="1230052" y="3434873"/>
                  </a:lnTo>
                  <a:lnTo>
                    <a:pt x="1289227" y="3443627"/>
                  </a:lnTo>
                  <a:lnTo>
                    <a:pt x="1346173" y="3453773"/>
                  </a:lnTo>
                  <a:lnTo>
                    <a:pt x="1400717" y="3465250"/>
                  </a:lnTo>
                  <a:lnTo>
                    <a:pt x="1452682" y="3477998"/>
                  </a:lnTo>
                  <a:lnTo>
                    <a:pt x="1501893" y="3491954"/>
                  </a:lnTo>
                  <a:lnTo>
                    <a:pt x="1548175" y="3507058"/>
                  </a:lnTo>
                  <a:lnTo>
                    <a:pt x="1591352" y="3523248"/>
                  </a:lnTo>
                  <a:lnTo>
                    <a:pt x="1631249" y="3540463"/>
                  </a:lnTo>
                  <a:lnTo>
                    <a:pt x="1667691" y="3558641"/>
                  </a:lnTo>
                  <a:lnTo>
                    <a:pt x="1729508" y="3597642"/>
                  </a:lnTo>
                  <a:lnTo>
                    <a:pt x="1775399" y="3639762"/>
                  </a:lnTo>
                  <a:lnTo>
                    <a:pt x="1803963" y="3684508"/>
                  </a:lnTo>
                  <a:lnTo>
                    <a:pt x="1813796" y="3731392"/>
                  </a:lnTo>
                  <a:lnTo>
                    <a:pt x="1803963" y="3778276"/>
                  </a:lnTo>
                  <a:lnTo>
                    <a:pt x="1775399" y="3823022"/>
                  </a:lnTo>
                  <a:lnTo>
                    <a:pt x="1729508" y="3865142"/>
                  </a:lnTo>
                  <a:lnTo>
                    <a:pt x="1667691" y="3904143"/>
                  </a:lnTo>
                  <a:lnTo>
                    <a:pt x="1631249" y="3922321"/>
                  </a:lnTo>
                  <a:lnTo>
                    <a:pt x="1591352" y="3939536"/>
                  </a:lnTo>
                  <a:lnTo>
                    <a:pt x="1548175" y="3955726"/>
                  </a:lnTo>
                  <a:lnTo>
                    <a:pt x="1501893" y="3970830"/>
                  </a:lnTo>
                  <a:lnTo>
                    <a:pt x="1452682" y="3984786"/>
                  </a:lnTo>
                  <a:lnTo>
                    <a:pt x="1400717" y="3997534"/>
                  </a:lnTo>
                  <a:lnTo>
                    <a:pt x="1346173" y="4009011"/>
                  </a:lnTo>
                  <a:lnTo>
                    <a:pt x="1289227" y="4019157"/>
                  </a:lnTo>
                  <a:lnTo>
                    <a:pt x="1230052" y="4027911"/>
                  </a:lnTo>
                  <a:lnTo>
                    <a:pt x="1168825" y="4035210"/>
                  </a:lnTo>
                  <a:lnTo>
                    <a:pt x="1105720" y="4040994"/>
                  </a:lnTo>
                  <a:lnTo>
                    <a:pt x="1040914" y="4045202"/>
                  </a:lnTo>
                  <a:lnTo>
                    <a:pt x="974582" y="4047771"/>
                  </a:lnTo>
                  <a:lnTo>
                    <a:pt x="906898" y="4048641"/>
                  </a:lnTo>
                  <a:lnTo>
                    <a:pt x="839215" y="4047771"/>
                  </a:lnTo>
                  <a:lnTo>
                    <a:pt x="772883" y="4045202"/>
                  </a:lnTo>
                  <a:lnTo>
                    <a:pt x="708077" y="4040994"/>
                  </a:lnTo>
                  <a:lnTo>
                    <a:pt x="644973" y="4035210"/>
                  </a:lnTo>
                  <a:lnTo>
                    <a:pt x="583747" y="4027911"/>
                  </a:lnTo>
                  <a:lnTo>
                    <a:pt x="524572" y="4019157"/>
                  </a:lnTo>
                  <a:lnTo>
                    <a:pt x="467625" y="4009011"/>
                  </a:lnTo>
                  <a:lnTo>
                    <a:pt x="413082" y="3997534"/>
                  </a:lnTo>
                  <a:lnTo>
                    <a:pt x="361117" y="3984786"/>
                  </a:lnTo>
                  <a:lnTo>
                    <a:pt x="311906" y="3970830"/>
                  </a:lnTo>
                  <a:lnTo>
                    <a:pt x="265624" y="3955726"/>
                  </a:lnTo>
                  <a:lnTo>
                    <a:pt x="222446" y="3939536"/>
                  </a:lnTo>
                  <a:lnTo>
                    <a:pt x="182549" y="3922321"/>
                  </a:lnTo>
                  <a:lnTo>
                    <a:pt x="146106" y="3904143"/>
                  </a:lnTo>
                  <a:lnTo>
                    <a:pt x="84289" y="3865142"/>
                  </a:lnTo>
                  <a:lnTo>
                    <a:pt x="38397" y="3823022"/>
                  </a:lnTo>
                  <a:lnTo>
                    <a:pt x="9833" y="3778276"/>
                  </a:lnTo>
                  <a:lnTo>
                    <a:pt x="2487" y="3755070"/>
                  </a:lnTo>
                  <a:lnTo>
                    <a:pt x="0" y="3731392"/>
                  </a:lnTo>
                  <a:close/>
                </a:path>
                <a:path w="6114415" h="4048760" extrusionOk="0">
                  <a:moveTo>
                    <a:pt x="1943596" y="3731392"/>
                  </a:moveTo>
                  <a:lnTo>
                    <a:pt x="1953429" y="3684508"/>
                  </a:lnTo>
                  <a:lnTo>
                    <a:pt x="1981992" y="3639762"/>
                  </a:lnTo>
                  <a:lnTo>
                    <a:pt x="2027884" y="3597642"/>
                  </a:lnTo>
                  <a:lnTo>
                    <a:pt x="2089700" y="3558641"/>
                  </a:lnTo>
                  <a:lnTo>
                    <a:pt x="2126142" y="3540463"/>
                  </a:lnTo>
                  <a:lnTo>
                    <a:pt x="2166040" y="3523248"/>
                  </a:lnTo>
                  <a:lnTo>
                    <a:pt x="2209217" y="3507058"/>
                  </a:lnTo>
                  <a:lnTo>
                    <a:pt x="2255499" y="3491954"/>
                  </a:lnTo>
                  <a:lnTo>
                    <a:pt x="2304710" y="3477998"/>
                  </a:lnTo>
                  <a:lnTo>
                    <a:pt x="2356675" y="3465250"/>
                  </a:lnTo>
                  <a:lnTo>
                    <a:pt x="2411218" y="3453773"/>
                  </a:lnTo>
                  <a:lnTo>
                    <a:pt x="2468165" y="3443627"/>
                  </a:lnTo>
                  <a:lnTo>
                    <a:pt x="2527340" y="3434873"/>
                  </a:lnTo>
                  <a:lnTo>
                    <a:pt x="2588567" y="3427574"/>
                  </a:lnTo>
                  <a:lnTo>
                    <a:pt x="2651671" y="3421790"/>
                  </a:lnTo>
                  <a:lnTo>
                    <a:pt x="2716477" y="3417582"/>
                  </a:lnTo>
                  <a:lnTo>
                    <a:pt x="2782810" y="3415013"/>
                  </a:lnTo>
                  <a:lnTo>
                    <a:pt x="2850494" y="3414143"/>
                  </a:lnTo>
                  <a:lnTo>
                    <a:pt x="2918178" y="3415013"/>
                  </a:lnTo>
                  <a:lnTo>
                    <a:pt x="2984510" y="3417582"/>
                  </a:lnTo>
                  <a:lnTo>
                    <a:pt x="3049317" y="3421790"/>
                  </a:lnTo>
                  <a:lnTo>
                    <a:pt x="3112421" y="3427574"/>
                  </a:lnTo>
                  <a:lnTo>
                    <a:pt x="3173648" y="3434873"/>
                  </a:lnTo>
                  <a:lnTo>
                    <a:pt x="3232823" y="3443627"/>
                  </a:lnTo>
                  <a:lnTo>
                    <a:pt x="3289769" y="3453773"/>
                  </a:lnTo>
                  <a:lnTo>
                    <a:pt x="3344313" y="3465250"/>
                  </a:lnTo>
                  <a:lnTo>
                    <a:pt x="3396278" y="3477998"/>
                  </a:lnTo>
                  <a:lnTo>
                    <a:pt x="3445489" y="3491954"/>
                  </a:lnTo>
                  <a:lnTo>
                    <a:pt x="3491771" y="3507058"/>
                  </a:lnTo>
                  <a:lnTo>
                    <a:pt x="3534948" y="3523248"/>
                  </a:lnTo>
                  <a:lnTo>
                    <a:pt x="3574845" y="3540463"/>
                  </a:lnTo>
                  <a:lnTo>
                    <a:pt x="3611287" y="3558641"/>
                  </a:lnTo>
                  <a:lnTo>
                    <a:pt x="3673104" y="3597642"/>
                  </a:lnTo>
                  <a:lnTo>
                    <a:pt x="3718995" y="3639762"/>
                  </a:lnTo>
                  <a:lnTo>
                    <a:pt x="3747559" y="3684508"/>
                  </a:lnTo>
                  <a:lnTo>
                    <a:pt x="3757392" y="3731392"/>
                  </a:lnTo>
                  <a:lnTo>
                    <a:pt x="3747559" y="3778276"/>
                  </a:lnTo>
                  <a:lnTo>
                    <a:pt x="3718995" y="3823022"/>
                  </a:lnTo>
                  <a:lnTo>
                    <a:pt x="3673104" y="3865142"/>
                  </a:lnTo>
                  <a:lnTo>
                    <a:pt x="3611287" y="3904143"/>
                  </a:lnTo>
                  <a:lnTo>
                    <a:pt x="3574845" y="3922321"/>
                  </a:lnTo>
                  <a:lnTo>
                    <a:pt x="3534948" y="3939536"/>
                  </a:lnTo>
                  <a:lnTo>
                    <a:pt x="3491771" y="3955726"/>
                  </a:lnTo>
                  <a:lnTo>
                    <a:pt x="3445489" y="3970830"/>
                  </a:lnTo>
                  <a:lnTo>
                    <a:pt x="3396278" y="3984786"/>
                  </a:lnTo>
                  <a:lnTo>
                    <a:pt x="3344313" y="3997534"/>
                  </a:lnTo>
                  <a:lnTo>
                    <a:pt x="3289769" y="4009011"/>
                  </a:lnTo>
                  <a:lnTo>
                    <a:pt x="3232823" y="4019157"/>
                  </a:lnTo>
                  <a:lnTo>
                    <a:pt x="3173648" y="4027911"/>
                  </a:lnTo>
                  <a:lnTo>
                    <a:pt x="3112421" y="4035210"/>
                  </a:lnTo>
                  <a:lnTo>
                    <a:pt x="3049317" y="4040994"/>
                  </a:lnTo>
                  <a:lnTo>
                    <a:pt x="2984510" y="4045202"/>
                  </a:lnTo>
                  <a:lnTo>
                    <a:pt x="2918178" y="4047771"/>
                  </a:lnTo>
                  <a:lnTo>
                    <a:pt x="2850494" y="4048641"/>
                  </a:lnTo>
                  <a:lnTo>
                    <a:pt x="2782810" y="4047771"/>
                  </a:lnTo>
                  <a:lnTo>
                    <a:pt x="2716477" y="4045202"/>
                  </a:lnTo>
                  <a:lnTo>
                    <a:pt x="2651671" y="4040994"/>
                  </a:lnTo>
                  <a:lnTo>
                    <a:pt x="2588567" y="4035210"/>
                  </a:lnTo>
                  <a:lnTo>
                    <a:pt x="2527340" y="4027911"/>
                  </a:lnTo>
                  <a:lnTo>
                    <a:pt x="2468165" y="4019157"/>
                  </a:lnTo>
                  <a:lnTo>
                    <a:pt x="2411218" y="4009011"/>
                  </a:lnTo>
                  <a:lnTo>
                    <a:pt x="2356675" y="3997534"/>
                  </a:lnTo>
                  <a:lnTo>
                    <a:pt x="2304710" y="3984786"/>
                  </a:lnTo>
                  <a:lnTo>
                    <a:pt x="2255499" y="3970830"/>
                  </a:lnTo>
                  <a:lnTo>
                    <a:pt x="2209217" y="3955726"/>
                  </a:lnTo>
                  <a:lnTo>
                    <a:pt x="2166040" y="3939536"/>
                  </a:lnTo>
                  <a:lnTo>
                    <a:pt x="2126142" y="3922321"/>
                  </a:lnTo>
                  <a:lnTo>
                    <a:pt x="2089700" y="3904143"/>
                  </a:lnTo>
                  <a:lnTo>
                    <a:pt x="2027884" y="3865142"/>
                  </a:lnTo>
                  <a:lnTo>
                    <a:pt x="1981992" y="3823022"/>
                  </a:lnTo>
                  <a:lnTo>
                    <a:pt x="1953429" y="3778276"/>
                  </a:lnTo>
                  <a:lnTo>
                    <a:pt x="1946083" y="3755070"/>
                  </a:lnTo>
                  <a:lnTo>
                    <a:pt x="1943596" y="3731392"/>
                  </a:lnTo>
                  <a:close/>
                </a:path>
                <a:path w="6114415" h="4048760" extrusionOk="0">
                  <a:moveTo>
                    <a:pt x="4300341" y="3731392"/>
                  </a:moveTo>
                  <a:lnTo>
                    <a:pt x="4310174" y="3684508"/>
                  </a:lnTo>
                  <a:lnTo>
                    <a:pt x="4338737" y="3639762"/>
                  </a:lnTo>
                  <a:lnTo>
                    <a:pt x="4384629" y="3597642"/>
                  </a:lnTo>
                  <a:lnTo>
                    <a:pt x="4446446" y="3558641"/>
                  </a:lnTo>
                  <a:lnTo>
                    <a:pt x="4482888" y="3540463"/>
                  </a:lnTo>
                  <a:lnTo>
                    <a:pt x="4522785" y="3523248"/>
                  </a:lnTo>
                  <a:lnTo>
                    <a:pt x="4565962" y="3507058"/>
                  </a:lnTo>
                  <a:lnTo>
                    <a:pt x="4612244" y="3491954"/>
                  </a:lnTo>
                  <a:lnTo>
                    <a:pt x="4661455" y="3477998"/>
                  </a:lnTo>
                  <a:lnTo>
                    <a:pt x="4713420" y="3465250"/>
                  </a:lnTo>
                  <a:lnTo>
                    <a:pt x="4767963" y="3453773"/>
                  </a:lnTo>
                  <a:lnTo>
                    <a:pt x="4824910" y="3443627"/>
                  </a:lnTo>
                  <a:lnTo>
                    <a:pt x="4884085" y="3434873"/>
                  </a:lnTo>
                  <a:lnTo>
                    <a:pt x="4945312" y="3427574"/>
                  </a:lnTo>
                  <a:lnTo>
                    <a:pt x="5008416" y="3421790"/>
                  </a:lnTo>
                  <a:lnTo>
                    <a:pt x="5073222" y="3417582"/>
                  </a:lnTo>
                  <a:lnTo>
                    <a:pt x="5139555" y="3415013"/>
                  </a:lnTo>
                  <a:lnTo>
                    <a:pt x="5207239" y="3414143"/>
                  </a:lnTo>
                  <a:lnTo>
                    <a:pt x="5274923" y="3415013"/>
                  </a:lnTo>
                  <a:lnTo>
                    <a:pt x="5341256" y="3417582"/>
                  </a:lnTo>
                  <a:lnTo>
                    <a:pt x="5406062" y="3421790"/>
                  </a:lnTo>
                  <a:lnTo>
                    <a:pt x="5469166" y="3427574"/>
                  </a:lnTo>
                  <a:lnTo>
                    <a:pt x="5530393" y="3434873"/>
                  </a:lnTo>
                  <a:lnTo>
                    <a:pt x="5589568" y="3443627"/>
                  </a:lnTo>
                  <a:lnTo>
                    <a:pt x="5646515" y="3453773"/>
                  </a:lnTo>
                  <a:lnTo>
                    <a:pt x="5701058" y="3465250"/>
                  </a:lnTo>
                  <a:lnTo>
                    <a:pt x="5753023" y="3477998"/>
                  </a:lnTo>
                  <a:lnTo>
                    <a:pt x="5802234" y="3491954"/>
                  </a:lnTo>
                  <a:lnTo>
                    <a:pt x="5848516" y="3507058"/>
                  </a:lnTo>
                  <a:lnTo>
                    <a:pt x="5891693" y="3523248"/>
                  </a:lnTo>
                  <a:lnTo>
                    <a:pt x="5931590" y="3540463"/>
                  </a:lnTo>
                  <a:lnTo>
                    <a:pt x="5968032" y="3558641"/>
                  </a:lnTo>
                  <a:lnTo>
                    <a:pt x="6029849" y="3597642"/>
                  </a:lnTo>
                  <a:lnTo>
                    <a:pt x="6075741" y="3639762"/>
                  </a:lnTo>
                  <a:lnTo>
                    <a:pt x="6104304" y="3684508"/>
                  </a:lnTo>
                  <a:lnTo>
                    <a:pt x="6114137" y="3731392"/>
                  </a:lnTo>
                  <a:lnTo>
                    <a:pt x="6104304" y="3778276"/>
                  </a:lnTo>
                  <a:lnTo>
                    <a:pt x="6075741" y="3823022"/>
                  </a:lnTo>
                  <a:lnTo>
                    <a:pt x="6029849" y="3865142"/>
                  </a:lnTo>
                  <a:lnTo>
                    <a:pt x="5968032" y="3904143"/>
                  </a:lnTo>
                  <a:lnTo>
                    <a:pt x="5931590" y="3922321"/>
                  </a:lnTo>
                  <a:lnTo>
                    <a:pt x="5891693" y="3939536"/>
                  </a:lnTo>
                  <a:lnTo>
                    <a:pt x="5848516" y="3955726"/>
                  </a:lnTo>
                  <a:lnTo>
                    <a:pt x="5802234" y="3970830"/>
                  </a:lnTo>
                  <a:lnTo>
                    <a:pt x="5753023" y="3984786"/>
                  </a:lnTo>
                  <a:lnTo>
                    <a:pt x="5701058" y="3997534"/>
                  </a:lnTo>
                  <a:lnTo>
                    <a:pt x="5646515" y="4009011"/>
                  </a:lnTo>
                  <a:lnTo>
                    <a:pt x="5589568" y="4019157"/>
                  </a:lnTo>
                  <a:lnTo>
                    <a:pt x="5530393" y="4027911"/>
                  </a:lnTo>
                  <a:lnTo>
                    <a:pt x="5469166" y="4035210"/>
                  </a:lnTo>
                  <a:lnTo>
                    <a:pt x="5406062" y="4040994"/>
                  </a:lnTo>
                  <a:lnTo>
                    <a:pt x="5341256" y="4045202"/>
                  </a:lnTo>
                  <a:lnTo>
                    <a:pt x="5274923" y="4047771"/>
                  </a:lnTo>
                  <a:lnTo>
                    <a:pt x="5207239" y="4048641"/>
                  </a:lnTo>
                  <a:lnTo>
                    <a:pt x="5139555" y="4047771"/>
                  </a:lnTo>
                  <a:lnTo>
                    <a:pt x="5073222" y="4045202"/>
                  </a:lnTo>
                  <a:lnTo>
                    <a:pt x="5008416" y="4040994"/>
                  </a:lnTo>
                  <a:lnTo>
                    <a:pt x="4945312" y="4035210"/>
                  </a:lnTo>
                  <a:lnTo>
                    <a:pt x="4884085" y="4027911"/>
                  </a:lnTo>
                  <a:lnTo>
                    <a:pt x="4824910" y="4019157"/>
                  </a:lnTo>
                  <a:lnTo>
                    <a:pt x="4767963" y="4009011"/>
                  </a:lnTo>
                  <a:lnTo>
                    <a:pt x="4713420" y="3997534"/>
                  </a:lnTo>
                  <a:lnTo>
                    <a:pt x="4661455" y="3984786"/>
                  </a:lnTo>
                  <a:lnTo>
                    <a:pt x="4612244" y="3970830"/>
                  </a:lnTo>
                  <a:lnTo>
                    <a:pt x="4565962" y="3955726"/>
                  </a:lnTo>
                  <a:lnTo>
                    <a:pt x="4522785" y="3939536"/>
                  </a:lnTo>
                  <a:lnTo>
                    <a:pt x="4482888" y="3922321"/>
                  </a:lnTo>
                  <a:lnTo>
                    <a:pt x="4446446" y="3904143"/>
                  </a:lnTo>
                  <a:lnTo>
                    <a:pt x="4384629" y="3865142"/>
                  </a:lnTo>
                  <a:lnTo>
                    <a:pt x="4338737" y="3823022"/>
                  </a:lnTo>
                  <a:lnTo>
                    <a:pt x="4310174" y="3778276"/>
                  </a:lnTo>
                  <a:lnTo>
                    <a:pt x="4302828" y="3755070"/>
                  </a:lnTo>
                  <a:lnTo>
                    <a:pt x="4300341" y="3731392"/>
                  </a:ln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481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0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611" name="Google Shape;611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0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3" name="Google Shape;613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90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160" name="Google Shape;16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5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5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5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#</a:t>
            </a: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MLOps-2024-08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5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5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0726" y="2148424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625" name="Google Shape;625;p92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Проверка достижения целей</a:t>
            </a:r>
            <a:endParaRPr sz="1500" b="1">
              <a:solidFill>
                <a:srgbClr val="FF9900"/>
              </a:solidFill>
            </a:endParaRPr>
          </a:p>
        </p:txBody>
      </p:sp>
      <p:graphicFrame>
        <p:nvGraphicFramePr>
          <p:cNvPr id="5" name="Google Shape;203;p37">
            <a:extLst>
              <a:ext uri="{FF2B5EF4-FFF2-40B4-BE49-F238E27FC236}">
                <a16:creationId xmlns:a16="http://schemas.microsoft.com/office/drawing/2014/main" id="{DE4C8527-3820-074B-A027-D6BCE1F6B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133096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Наладили эффективное обучение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что такое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MLOps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структуру курса и используемые инструменты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</a:t>
            </a:r>
            <a:r>
              <a:rPr lang="ru" dirty="0"/>
              <a:t>езисы</a:t>
            </a:r>
            <a:endParaRPr dirty="0"/>
          </a:p>
        </p:txBody>
      </p:sp>
      <p:graphicFrame>
        <p:nvGraphicFramePr>
          <p:cNvPr id="632" name="Google Shape;632;p93"/>
          <p:cNvGraphicFramePr/>
          <p:nvPr>
            <p:extLst>
              <p:ext uri="{D42A27DB-BD31-4B8C-83A1-F6EECF244321}">
                <p14:modId xmlns:p14="http://schemas.microsoft.com/office/powerpoint/2010/main" val="1660967688"/>
              </p:ext>
            </p:extLst>
          </p:nvPr>
        </p:nvGraphicFramePr>
        <p:xfrm>
          <a:off x="952500" y="1544194"/>
          <a:ext cx="7239000" cy="1066780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MLOps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набор практик и инструментов направленных на последовательное и эффективное внедрение и поддержку моделей машинного обучения</a:t>
                      </a:r>
                      <a:endParaRPr sz="1100" dirty="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MLOps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это больше про процессы чем про модели и именно на процессах нам следует сосредоточиться</a:t>
                      </a:r>
                      <a:endParaRPr sz="13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3" name="Google Shape;633;p9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Подведем итоги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639" name="Google Shape;639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914" y="23164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4"/>
          <p:cNvSpPr txBox="1"/>
          <p:nvPr/>
        </p:nvSpPr>
        <p:spPr>
          <a:xfrm>
            <a:off x="1680040" y="2355929"/>
            <a:ext cx="4672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примеры использования RL вам показались наиболее интересными?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94"/>
          <p:cNvSpPr txBox="1"/>
          <p:nvPr/>
        </p:nvSpPr>
        <p:spPr>
          <a:xfrm>
            <a:off x="1680040" y="3710789"/>
            <a:ext cx="499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показалось сложным?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2" name="Google Shape;642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750" y="36267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6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5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648" name="Google Shape;648;p95"/>
          <p:cNvSpPr txBox="1"/>
          <p:nvPr/>
        </p:nvSpPr>
        <p:spPr>
          <a:xfrm>
            <a:off x="1915425" y="1502825"/>
            <a:ext cx="682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сентября</a:t>
            </a:r>
            <a:r>
              <a:rPr lang="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2024</a:t>
            </a:r>
            <a:endParaRPr sz="15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95"/>
          <p:cNvSpPr txBox="1"/>
          <p:nvPr/>
        </p:nvSpPr>
        <p:spPr>
          <a:xfrm>
            <a:off x="1915425" y="1826708"/>
            <a:ext cx="61569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Цели и метрики </a:t>
            </a:r>
            <a:r>
              <a:rPr lang="en-US" sz="2500" b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2500" b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проектов</a:t>
            </a:r>
            <a:endParaRPr sz="2400" b="1" dirty="0">
              <a:solidFill>
                <a:srgbClr val="013D85"/>
              </a:solidFill>
            </a:endParaRPr>
          </a:p>
        </p:txBody>
      </p:sp>
      <p:pic>
        <p:nvPicPr>
          <p:cNvPr id="650" name="Google Shape;650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95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95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95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4" name="Google Shape;65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372042"/>
            <a:ext cx="27538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MLOps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2949064"/>
            <a:ext cx="27538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Облачные платформы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Инструменты необходимые на курсе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cxnSpLocks/>
            <a:stCxn id="188" idx="1"/>
            <a:endCxn id="189" idx="1"/>
          </p:cNvCxnSpPr>
          <p:nvPr/>
        </p:nvCxnSpPr>
        <p:spPr>
          <a:xfrm rot="10800000" flipV="1">
            <a:off x="787125" y="1983126"/>
            <a:ext cx="12700" cy="577015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560142"/>
            <a:ext cx="600" cy="577022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3137164"/>
            <a:ext cx="12700" cy="57703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stCxn id="191" idx="1"/>
            <a:endCxn id="192" idx="1"/>
          </p:cNvCxnSpPr>
          <p:nvPr/>
        </p:nvCxnSpPr>
        <p:spPr>
          <a:xfrm>
            <a:off x="786525" y="3714200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5" name="Google Shape;284;p37">
            <a:extLst>
              <a:ext uri="{FF2B5EF4-FFF2-40B4-BE49-F238E27FC236}">
                <a16:creationId xmlns:a16="http://schemas.microsoft.com/office/drawing/2014/main" id="{8B142E8E-A524-8E4C-A499-5AFB8FABBF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816" y="1749372"/>
            <a:ext cx="5410751" cy="233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03" name="Google Shape;203;p37"/>
          <p:cNvGraphicFramePr/>
          <p:nvPr>
            <p:extLst>
              <p:ext uri="{D42A27DB-BD31-4B8C-83A1-F6EECF244321}">
                <p14:modId xmlns:p14="http://schemas.microsoft.com/office/powerpoint/2010/main" val="868683510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Наладить эффективное обучение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что такое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MLOps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структуру курса и используемые инструменты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182167968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Интерактив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занятиях - лучшее освоение умений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Чтобы заложить основы для дальнейшего обучения на курсе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846894" y="330736"/>
            <a:ext cx="7061969" cy="97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dirty="0"/>
              <a:t>Общение в Zoom</a:t>
            </a:r>
            <a:endParaRPr dirty="0"/>
          </a:p>
        </p:txBody>
      </p:sp>
      <p:graphicFrame>
        <p:nvGraphicFramePr>
          <p:cNvPr id="164" name="Google Shape;164;p24"/>
          <p:cNvGraphicFramePr/>
          <p:nvPr>
            <p:extLst>
              <p:ext uri="{D42A27DB-BD31-4B8C-83A1-F6EECF244321}">
                <p14:modId xmlns:p14="http://schemas.microsoft.com/office/powerpoint/2010/main" val="2000180208"/>
              </p:ext>
            </p:extLst>
          </p:nvPr>
        </p:nvGraphicFramePr>
        <p:xfrm>
          <a:off x="846894" y="3342866"/>
          <a:ext cx="7665004" cy="10356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8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6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1" i="0" u="none" strike="noStrike" cap="none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i="0" u="none" strike="noStrike" cap="none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Поднимите руку и подождите пока я вас назову</a:t>
                      </a:r>
                      <a:endParaRPr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1" i="0" u="none" strike="noStrike" cap="none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i="0" u="none" strike="noStrike" cap="none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Включите микрофон и поздоровайтесь, отключите микрофон</a:t>
                      </a:r>
                      <a:endParaRPr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1" i="0" u="none" strike="noStrike" cap="none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i="0" u="none" strike="noStrike" cap="none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Откройте чат и напишите “Всем привет!”</a:t>
                      </a:r>
                      <a:endParaRPr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48500" marR="68569" marT="68569" marB="68569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7" name="Google Shape;167;p24"/>
          <p:cNvGraphicFramePr/>
          <p:nvPr>
            <p:extLst>
              <p:ext uri="{D42A27DB-BD31-4B8C-83A1-F6EECF244321}">
                <p14:modId xmlns:p14="http://schemas.microsoft.com/office/powerpoint/2010/main" val="2822044025"/>
              </p:ext>
            </p:extLst>
          </p:nvPr>
        </p:nvGraphicFramePr>
        <p:xfrm>
          <a:off x="846894" y="1310386"/>
          <a:ext cx="7665004" cy="1560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92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7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Действие</a:t>
                      </a:r>
                      <a:endParaRPr sz="1400" u="none" strike="noStrike" cap="none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Windows/Linux</a:t>
                      </a:r>
                      <a:endParaRPr sz="110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macOS</a:t>
                      </a:r>
                      <a:endParaRPr sz="1100"/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0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Поднять/опустить руку</a:t>
                      </a:r>
                      <a:endParaRPr sz="1400" u="none" strike="noStrike" cap="none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Alt + Y</a:t>
                      </a:r>
                      <a:endParaRPr sz="110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Option + Y</a:t>
                      </a:r>
                      <a:endParaRPr sz="1100"/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 dirty="0"/>
                        <a:t>Включить/отключить микрофон </a:t>
                      </a:r>
                      <a:endParaRPr sz="1400" u="none" strike="noStrike" cap="none" dirty="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Alt + A</a:t>
                      </a:r>
                      <a:endParaRPr sz="110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⌘ + Shift + A</a:t>
                      </a:r>
                      <a:endParaRPr sz="1400" b="0" u="none" strike="noStrike" cap="none"/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0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Показать/скрыть чат</a:t>
                      </a:r>
                      <a:endParaRPr sz="1400" u="none" strike="noStrike" cap="none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none" strike="noStrike" cap="none"/>
                        <a:t>Alt + H</a:t>
                      </a:r>
                      <a:endParaRPr sz="1100"/>
                    </a:p>
                  </a:txBody>
                  <a:tcPr marL="68588" marR="68588" marT="34294" marB="3429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⌘ + Shift + H</a:t>
                      </a:r>
                      <a:endParaRPr sz="1400" b="0" u="none" strike="noStrike" cap="none" dirty="0"/>
                    </a:p>
                  </a:txBody>
                  <a:tcPr marL="68588" marR="68588" marT="34294" marB="3429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1229</Words>
  <Application>Microsoft Macintosh PowerPoint</Application>
  <PresentationFormat>On-screen Show (16:9)</PresentationFormat>
  <Paragraphs>284</Paragraphs>
  <Slides>44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Google Sans</vt:lpstr>
      <vt:lpstr>Calibri</vt:lpstr>
      <vt:lpstr>AkayaTelivigala</vt:lpstr>
      <vt:lpstr>Roboto</vt:lpstr>
      <vt:lpstr>Arial</vt:lpstr>
      <vt:lpstr>Courier New</vt:lpstr>
      <vt:lpstr>Apple Chancery</vt:lpstr>
      <vt:lpstr>Светлая тема</vt:lpstr>
      <vt:lpstr>MLOps Введение </vt:lpstr>
      <vt:lpstr>Проверить, идет ли запись</vt:lpstr>
      <vt:lpstr>MLOps Введение в обучение с подкреплением.</vt:lpstr>
      <vt:lpstr>Правила вебинара</vt:lpstr>
      <vt:lpstr>Маршрут вебинара</vt:lpstr>
      <vt:lpstr>Цели вебинара</vt:lpstr>
      <vt:lpstr>Смысл</vt:lpstr>
      <vt:lpstr>Знакомство</vt:lpstr>
      <vt:lpstr>Общение в Zoom</vt:lpstr>
      <vt:lpstr>Расскажите о себе</vt:lpstr>
      <vt:lpstr>Как подготовиться к обучению</vt:lpstr>
      <vt:lpstr>О курсе</vt:lpstr>
      <vt:lpstr>Карта курса</vt:lpstr>
      <vt:lpstr>Программа модуля</vt:lpstr>
      <vt:lpstr>Результат от курса</vt:lpstr>
      <vt:lpstr>Как будем учиться?</vt:lpstr>
      <vt:lpstr>Отзывы</vt:lpstr>
      <vt:lpstr>Лайфхаки</vt:lpstr>
      <vt:lpstr>Мотивация</vt:lpstr>
      <vt:lpstr>Организационные вопросы</vt:lpstr>
      <vt:lpstr>Ваши вопросы?</vt:lpstr>
      <vt:lpstr>Идея MLOps</vt:lpstr>
      <vt:lpstr>DevOps = Develop + Operations</vt:lpstr>
      <vt:lpstr>MLOps = ML + Dev + Ops</vt:lpstr>
      <vt:lpstr>Инструменты MLOps</vt:lpstr>
      <vt:lpstr>Инструменты MLOps</vt:lpstr>
      <vt:lpstr>Облачные платформы</vt:lpstr>
      <vt:lpstr>PowerPoint Presentation</vt:lpstr>
      <vt:lpstr>PowerPoint Presentation</vt:lpstr>
      <vt:lpstr>«Рабочая лошадка» - виртуалка</vt:lpstr>
      <vt:lpstr>Объектное хранилище</vt:lpstr>
      <vt:lpstr>Managed Database</vt:lpstr>
      <vt:lpstr>SPARK / DFS в облаке</vt:lpstr>
      <vt:lpstr>Yandex Cloud</vt:lpstr>
      <vt:lpstr>Сервисы Yandex Cloud</vt:lpstr>
      <vt:lpstr>Сервисы Yandex Cloud</vt:lpstr>
      <vt:lpstr>Yandex DataPlatform и Контейнерная разработка</vt:lpstr>
      <vt:lpstr>Вопросы?</vt:lpstr>
      <vt:lpstr>Рефлексия</vt:lpstr>
      <vt:lpstr>Цели вебинара</vt:lpstr>
      <vt:lpstr>Тезисы</vt:lpstr>
      <vt:lpstr>Рефлексия</vt:lpstr>
      <vt:lpstr>Заполните, пожалуйста, опрос о занятии по ссылке в чате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Введение </dc:title>
  <cp:lastModifiedBy>Стурейко Игорь Олегович</cp:lastModifiedBy>
  <cp:revision>54</cp:revision>
  <dcterms:modified xsi:type="dcterms:W3CDTF">2024-08-28T14:35:02Z</dcterms:modified>
</cp:coreProperties>
</file>